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65" r:id="rId2"/>
    <p:sldId id="283" r:id="rId3"/>
    <p:sldId id="288" r:id="rId4"/>
    <p:sldId id="290" r:id="rId5"/>
    <p:sldId id="292" r:id="rId6"/>
    <p:sldId id="285" r:id="rId7"/>
    <p:sldId id="293" r:id="rId8"/>
    <p:sldId id="298" r:id="rId9"/>
    <p:sldId id="297" r:id="rId10"/>
    <p:sldId id="29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D8817A"/>
    <a:srgbClr val="336699"/>
    <a:srgbClr val="339966"/>
    <a:srgbClr val="3C784C"/>
    <a:srgbClr val="CC3300"/>
    <a:srgbClr val="99FFCC"/>
    <a:srgbClr val="66CCFF"/>
    <a:srgbClr val="00CC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05" autoAdjust="0"/>
    <p:restoredTop sz="94708" autoAdjust="0"/>
  </p:normalViewPr>
  <p:slideViewPr>
    <p:cSldViewPr>
      <p:cViewPr varScale="1">
        <p:scale>
          <a:sx n="51" d="100"/>
          <a:sy n="51" d="100"/>
        </p:scale>
        <p:origin x="53" y="30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01-45B4-8D46-89D228FB82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01-45B4-8D46-89D228FB82A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01-45B4-8D46-89D228FB82A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01-45B4-8D46-89D228FB82A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01-45B4-8D46-89D228FB8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816600"/>
        <c:axId val="1"/>
        <c:axId val="0"/>
      </c:bar3DChart>
      <c:catAx>
        <c:axId val="139816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816600"/>
        <c:crosses val="autoZero"/>
        <c:crossBetween val="between"/>
      </c:valAx>
      <c:spPr>
        <a:noFill/>
        <a:ln w="25381">
          <a:noFill/>
        </a:ln>
      </c:spPr>
    </c:plotArea>
    <c:legend>
      <c:legendPos val="r"/>
      <c:layout>
        <c:manualLayout>
          <c:xMode val="edge"/>
          <c:yMode val="edge"/>
          <c:x val="0.87236679058240396"/>
          <c:y val="6.686156717889398E-2"/>
          <c:w val="0.1276332535324762"/>
          <c:h val="0.8297400227770905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A792B1-52B4-4134-AC98-92E087280E2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654E02-EB95-4A50-8639-4FEBD76F06DF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sz="18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</a:t>
          </a:r>
        </a:p>
      </dgm:t>
    </dgm:pt>
    <dgm:pt modelId="{F531135B-2E44-4D42-A933-4D16B056D5AC}" type="parTrans" cxnId="{B89061BD-2513-454D-BFDB-1BAA05160AEF}">
      <dgm:prSet/>
      <dgm:spPr/>
      <dgm:t>
        <a:bodyPr/>
        <a:lstStyle/>
        <a:p>
          <a:endParaRPr lang="ru-RU"/>
        </a:p>
      </dgm:t>
    </dgm:pt>
    <dgm:pt modelId="{A506596E-718F-4A6B-9074-C97D06FF8235}" type="sibTrans" cxnId="{B89061BD-2513-454D-BFDB-1BAA05160AEF}">
      <dgm:prSet/>
      <dgm:spPr/>
      <dgm:t>
        <a:bodyPr/>
        <a:lstStyle/>
        <a:p>
          <a:endParaRPr lang="ru-RU"/>
        </a:p>
      </dgm:t>
    </dgm:pt>
    <dgm:pt modelId="{E8C78603-6396-4372-AD71-4B13896CF63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alt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социальных технологий</a:t>
          </a:r>
        </a:p>
        <a:p>
          <a:endParaRPr lang="ru-RU" sz="1800" b="1" dirty="0">
            <a:solidFill>
              <a:srgbClr val="002060"/>
            </a:solidFill>
          </a:endParaRPr>
        </a:p>
      </dgm:t>
    </dgm:pt>
    <dgm:pt modelId="{7BEDE460-9947-4A40-BCB0-B6B4FD52BA44}" type="parTrans" cxnId="{425F6403-01B4-47DE-92BE-767FAD434C78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4">
                <a:lumMod val="7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92CB249C-5409-42AA-9497-0C5ADAA86F51}" type="sibTrans" cxnId="{425F6403-01B4-47DE-92BE-767FAD434C78}">
      <dgm:prSet/>
      <dgm:spPr/>
      <dgm:t>
        <a:bodyPr/>
        <a:lstStyle/>
        <a:p>
          <a:endParaRPr lang="ru-RU"/>
        </a:p>
      </dgm:t>
    </dgm:pt>
    <dgm:pt modelId="{5F1A72C3-F126-415C-8AC5-09C5EC3F88DF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alt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</a:t>
          </a:r>
        </a:p>
        <a:p>
          <a:r>
            <a:rPr lang="ru-RU" alt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доступной среды</a:t>
          </a:r>
          <a:endParaRPr lang="ru-RU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D0A35-41A2-406A-84FB-DD023F0767BC}" type="parTrans" cxnId="{B83B4F0A-A01D-43B2-816A-CFA838ACB0C3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4">
                <a:lumMod val="75000"/>
              </a:schemeClr>
            </a:gs>
            <a:gs pos="78000">
              <a:schemeClr val="accent1">
                <a:lumMod val="40000"/>
                <a:lumOff val="60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AFFF3A0B-3B4A-4C5B-9812-CE19E2B7D0B9}" type="sibTrans" cxnId="{B83B4F0A-A01D-43B2-816A-CFA838ACB0C3}">
      <dgm:prSet/>
      <dgm:spPr/>
      <dgm:t>
        <a:bodyPr/>
        <a:lstStyle/>
        <a:p>
          <a:endParaRPr lang="ru-RU"/>
        </a:p>
      </dgm:t>
    </dgm:pt>
    <dgm:pt modelId="{6398279E-A429-41D6-B6D4-FEACB868F30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altLang="ru-RU" sz="18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комфортных и безопасных условий проживания</a:t>
          </a:r>
          <a:endParaRPr lang="ru-RU" sz="1800" b="1" dirty="0">
            <a:solidFill>
              <a:srgbClr val="0033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5EBCFB-83B7-487D-AEA9-BE041854B58D}" type="parTrans" cxnId="{4F0C9428-DD11-4885-8829-B7CE3D230CAD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4">
                <a:lumMod val="75000"/>
              </a:schemeClr>
            </a:gs>
            <a:gs pos="84000">
              <a:schemeClr val="accent1">
                <a:lumMod val="60000"/>
                <a:lumOff val="40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2FF43905-406A-4432-A127-4BCAF4A2F6DA}" type="sibTrans" cxnId="{4F0C9428-DD11-4885-8829-B7CE3D230CAD}">
      <dgm:prSet/>
      <dgm:spPr/>
      <dgm:t>
        <a:bodyPr/>
        <a:lstStyle/>
        <a:p>
          <a:endParaRPr lang="ru-RU"/>
        </a:p>
      </dgm:t>
    </dgm:pt>
    <dgm:pt modelId="{FDED300D-0116-4365-984F-25489306D88C}">
      <dgm:prSet phldrT="[Текст]" custScaleX="131980" custScaleY="73097" custRadScaleRad="147547" custRadScaleInc="-1715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087F25F8-B121-4EC5-A502-0D55B894FF96}" type="parTrans" cxnId="{26B0E4CA-3E81-4B29-B3FF-2DB0751FAA8C}">
      <dgm:prSet custAng="146081" custLinFactNeighborX="13382" custLinFactNeighborY="66006"/>
      <dgm:spPr/>
      <dgm:t>
        <a:bodyPr/>
        <a:lstStyle/>
        <a:p>
          <a:endParaRPr lang="ru-RU"/>
        </a:p>
      </dgm:t>
    </dgm:pt>
    <dgm:pt modelId="{9C351340-256B-43A3-8FA2-767FCC7E8754}" type="sibTrans" cxnId="{26B0E4CA-3E81-4B29-B3FF-2DB0751FAA8C}">
      <dgm:prSet/>
      <dgm:spPr/>
      <dgm:t>
        <a:bodyPr/>
        <a:lstStyle/>
        <a:p>
          <a:endParaRPr lang="ru-RU"/>
        </a:p>
      </dgm:t>
    </dgm:pt>
    <dgm:pt modelId="{FF5C3CCD-2E09-40CE-894B-FA1C12C84410}">
      <dgm:prSet phldrT="[Текст]" custScaleX="131980" custScaleY="73097" custRadScaleRad="147547" custRadScaleInc="-1715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C8D509A1-2C12-4DBA-AA5C-58CFE336908C}" type="parTrans" cxnId="{3A72AF25-4650-4393-9F31-853CD63018DA}">
      <dgm:prSet custAng="146081" custLinFactNeighborX="13382" custLinFactNeighborY="66006"/>
      <dgm:spPr/>
      <dgm:t>
        <a:bodyPr/>
        <a:lstStyle/>
        <a:p>
          <a:endParaRPr lang="ru-RU"/>
        </a:p>
      </dgm:t>
    </dgm:pt>
    <dgm:pt modelId="{58C7A407-A5F6-4034-A31C-8A1A5040816F}" type="sibTrans" cxnId="{3A72AF25-4650-4393-9F31-853CD63018DA}">
      <dgm:prSet/>
      <dgm:spPr/>
      <dgm:t>
        <a:bodyPr/>
        <a:lstStyle/>
        <a:p>
          <a:endParaRPr lang="ru-RU"/>
        </a:p>
      </dgm:t>
    </dgm:pt>
    <dgm:pt modelId="{2934F0FC-A950-4840-B4C8-57C17C0A72FB}">
      <dgm:prSet/>
      <dgm:spPr/>
      <dgm:t>
        <a:bodyPr/>
        <a:lstStyle/>
        <a:p>
          <a:endParaRPr lang="ru-RU"/>
        </a:p>
      </dgm:t>
    </dgm:pt>
    <dgm:pt modelId="{BAD38B9E-86D5-499E-BD68-641AE6081045}" type="parTrans" cxnId="{C301EF9A-4071-456C-9ED4-C4D40D66E7B5}">
      <dgm:prSet/>
      <dgm:spPr/>
      <dgm:t>
        <a:bodyPr/>
        <a:lstStyle/>
        <a:p>
          <a:endParaRPr lang="ru-RU"/>
        </a:p>
      </dgm:t>
    </dgm:pt>
    <dgm:pt modelId="{56C2A8FC-58F0-4E1E-B40B-D03579EA80DF}" type="sibTrans" cxnId="{C301EF9A-4071-456C-9ED4-C4D40D66E7B5}">
      <dgm:prSet/>
      <dgm:spPr/>
      <dgm:t>
        <a:bodyPr/>
        <a:lstStyle/>
        <a:p>
          <a:endParaRPr lang="ru-RU"/>
        </a:p>
      </dgm:t>
    </dgm:pt>
    <dgm:pt modelId="{283DB12F-3C68-4551-BF39-FAC527E0FB49}">
      <dgm:prSet/>
      <dgm:spPr/>
      <dgm:t>
        <a:bodyPr/>
        <a:lstStyle/>
        <a:p>
          <a:endParaRPr lang="ru-RU"/>
        </a:p>
      </dgm:t>
    </dgm:pt>
    <dgm:pt modelId="{E56FC35D-9443-4D9C-8E19-37D774A1950F}" type="parTrans" cxnId="{BA7424BD-A35C-4367-988F-C917BEE377E3}">
      <dgm:prSet/>
      <dgm:spPr/>
      <dgm:t>
        <a:bodyPr/>
        <a:lstStyle/>
        <a:p>
          <a:endParaRPr lang="ru-RU"/>
        </a:p>
      </dgm:t>
    </dgm:pt>
    <dgm:pt modelId="{36F6FDFC-8834-465D-BA20-BA66549D92A7}" type="sibTrans" cxnId="{BA7424BD-A35C-4367-988F-C917BEE377E3}">
      <dgm:prSet/>
      <dgm:spPr/>
      <dgm:t>
        <a:bodyPr/>
        <a:lstStyle/>
        <a:p>
          <a:endParaRPr lang="ru-RU"/>
        </a:p>
      </dgm:t>
    </dgm:pt>
    <dgm:pt modelId="{1B05AF29-561A-4B04-9389-DB4C5FD1B80B}" type="pres">
      <dgm:prSet presAssocID="{A7A792B1-52B4-4134-AC98-92E087280E2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2EC162-6A34-4E3D-8543-04366832998B}" type="pres">
      <dgm:prSet presAssocID="{6C654E02-EB95-4A50-8639-4FEBD76F06DF}" presName="centerShape" presStyleLbl="node0" presStyleIdx="0" presStyleCnt="1" custScaleX="152006" custScaleY="65001" custLinFactNeighborX="529" custLinFactNeighborY="-19854"/>
      <dgm:spPr/>
    </dgm:pt>
    <dgm:pt modelId="{BA7F21F5-FC14-4DAA-8DED-96474B964AD7}" type="pres">
      <dgm:prSet presAssocID="{7BEDE460-9947-4A40-BCB0-B6B4FD52BA44}" presName="parTrans" presStyleLbl="bgSibTrans2D1" presStyleIdx="0" presStyleCnt="3" custLinFactNeighborX="-13862" custLinFactNeighborY="76660"/>
      <dgm:spPr/>
    </dgm:pt>
    <dgm:pt modelId="{E53CC196-430C-4409-AB2B-B8F773FD1F40}" type="pres">
      <dgm:prSet presAssocID="{E8C78603-6396-4372-AD71-4B13896CF63C}" presName="node" presStyleLbl="node1" presStyleIdx="0" presStyleCnt="3" custScaleX="138637" custScaleY="77481" custRadScaleRad="148522" custRadScaleInc="16012">
        <dgm:presLayoutVars>
          <dgm:bulletEnabled val="1"/>
        </dgm:presLayoutVars>
      </dgm:prSet>
      <dgm:spPr/>
    </dgm:pt>
    <dgm:pt modelId="{23310502-0003-4AB1-B61B-DE334EA92D24}" type="pres">
      <dgm:prSet presAssocID="{478D0A35-41A2-406A-84FB-DD023F0767BC}" presName="parTrans" presStyleLbl="bgSibTrans2D1" presStyleIdx="1" presStyleCnt="3" custScaleX="117010" custLinFactNeighborX="826" custLinFactNeighborY="41437"/>
      <dgm:spPr/>
    </dgm:pt>
    <dgm:pt modelId="{79E8C4FA-A74E-490E-9BA5-68BE25252E66}" type="pres">
      <dgm:prSet presAssocID="{5F1A72C3-F126-415C-8AC5-09C5EC3F88DF}" presName="node" presStyleLbl="node1" presStyleIdx="1" presStyleCnt="3" custScaleX="133220" custScaleY="59983" custRadScaleRad="107601" custRadScaleInc="1778">
        <dgm:presLayoutVars>
          <dgm:bulletEnabled val="1"/>
        </dgm:presLayoutVars>
      </dgm:prSet>
      <dgm:spPr/>
    </dgm:pt>
    <dgm:pt modelId="{2CFC66BC-6673-43B0-BDBD-6906D4C40933}" type="pres">
      <dgm:prSet presAssocID="{815EBCFB-83B7-487D-AEA9-BE041854B58D}" presName="parTrans" presStyleLbl="bgSibTrans2D1" presStyleIdx="2" presStyleCnt="3" custAng="146081" custLinFactNeighborX="13382" custLinFactNeighborY="66006"/>
      <dgm:spPr/>
    </dgm:pt>
    <dgm:pt modelId="{A77FB4CF-9622-43B6-AC67-67007C5834E8}" type="pres">
      <dgm:prSet presAssocID="{6398279E-A429-41D6-B6D4-FEACB868F304}" presName="node" presStyleLbl="node1" presStyleIdx="2" presStyleCnt="3" custScaleX="131980" custScaleY="73097" custRadScaleRad="147547" custRadScaleInc="-17157">
        <dgm:presLayoutVars>
          <dgm:bulletEnabled val="1"/>
        </dgm:presLayoutVars>
      </dgm:prSet>
      <dgm:spPr/>
    </dgm:pt>
  </dgm:ptLst>
  <dgm:cxnLst>
    <dgm:cxn modelId="{425F6403-01B4-47DE-92BE-767FAD434C78}" srcId="{6C654E02-EB95-4A50-8639-4FEBD76F06DF}" destId="{E8C78603-6396-4372-AD71-4B13896CF63C}" srcOrd="0" destOrd="0" parTransId="{7BEDE460-9947-4A40-BCB0-B6B4FD52BA44}" sibTransId="{92CB249C-5409-42AA-9497-0C5ADAA86F51}"/>
    <dgm:cxn modelId="{51E29F08-DE14-43DD-B3B5-124D44370F81}" type="presOf" srcId="{E8C78603-6396-4372-AD71-4B13896CF63C}" destId="{E53CC196-430C-4409-AB2B-B8F773FD1F40}" srcOrd="0" destOrd="0" presId="urn:microsoft.com/office/officeart/2005/8/layout/radial4"/>
    <dgm:cxn modelId="{B83B4F0A-A01D-43B2-816A-CFA838ACB0C3}" srcId="{6C654E02-EB95-4A50-8639-4FEBD76F06DF}" destId="{5F1A72C3-F126-415C-8AC5-09C5EC3F88DF}" srcOrd="1" destOrd="0" parTransId="{478D0A35-41A2-406A-84FB-DD023F0767BC}" sibTransId="{AFFF3A0B-3B4A-4C5B-9812-CE19E2B7D0B9}"/>
    <dgm:cxn modelId="{3A72AF25-4650-4393-9F31-853CD63018DA}" srcId="{A7A792B1-52B4-4134-AC98-92E087280E24}" destId="{FF5C3CCD-2E09-40CE-894B-FA1C12C84410}" srcOrd="1" destOrd="0" parTransId="{C8D509A1-2C12-4DBA-AA5C-58CFE336908C}" sibTransId="{58C7A407-A5F6-4034-A31C-8A1A5040816F}"/>
    <dgm:cxn modelId="{4F0C9428-DD11-4885-8829-B7CE3D230CAD}" srcId="{6C654E02-EB95-4A50-8639-4FEBD76F06DF}" destId="{6398279E-A429-41D6-B6D4-FEACB868F304}" srcOrd="2" destOrd="0" parTransId="{815EBCFB-83B7-487D-AEA9-BE041854B58D}" sibTransId="{2FF43905-406A-4432-A127-4BCAF4A2F6DA}"/>
    <dgm:cxn modelId="{5AFC7D55-297F-43D8-A453-8770E8CBB84B}" type="presOf" srcId="{478D0A35-41A2-406A-84FB-DD023F0767BC}" destId="{23310502-0003-4AB1-B61B-DE334EA92D24}" srcOrd="0" destOrd="0" presId="urn:microsoft.com/office/officeart/2005/8/layout/radial4"/>
    <dgm:cxn modelId="{3C9DD57E-2076-42DF-968B-CA336E93E1CC}" type="presOf" srcId="{5F1A72C3-F126-415C-8AC5-09C5EC3F88DF}" destId="{79E8C4FA-A74E-490E-9BA5-68BE25252E66}" srcOrd="0" destOrd="0" presId="urn:microsoft.com/office/officeart/2005/8/layout/radial4"/>
    <dgm:cxn modelId="{C301EF9A-4071-456C-9ED4-C4D40D66E7B5}" srcId="{A7A792B1-52B4-4134-AC98-92E087280E24}" destId="{2934F0FC-A950-4840-B4C8-57C17C0A72FB}" srcOrd="3" destOrd="0" parTransId="{BAD38B9E-86D5-499E-BD68-641AE6081045}" sibTransId="{56C2A8FC-58F0-4E1E-B40B-D03579EA80DF}"/>
    <dgm:cxn modelId="{A607DCA2-29B6-4978-A1D4-08DB17E97815}" type="presOf" srcId="{815EBCFB-83B7-487D-AEA9-BE041854B58D}" destId="{2CFC66BC-6673-43B0-BDBD-6906D4C40933}" srcOrd="0" destOrd="0" presId="urn:microsoft.com/office/officeart/2005/8/layout/radial4"/>
    <dgm:cxn modelId="{76CA28B4-D813-4311-8BE7-4F8F30E80A09}" type="presOf" srcId="{A7A792B1-52B4-4134-AC98-92E087280E24}" destId="{1B05AF29-561A-4B04-9389-DB4C5FD1B80B}" srcOrd="0" destOrd="0" presId="urn:microsoft.com/office/officeart/2005/8/layout/radial4"/>
    <dgm:cxn modelId="{BA7424BD-A35C-4367-988F-C917BEE377E3}" srcId="{A7A792B1-52B4-4134-AC98-92E087280E24}" destId="{283DB12F-3C68-4551-BF39-FAC527E0FB49}" srcOrd="4" destOrd="0" parTransId="{E56FC35D-9443-4D9C-8E19-37D774A1950F}" sibTransId="{36F6FDFC-8834-465D-BA20-BA66549D92A7}"/>
    <dgm:cxn modelId="{B89061BD-2513-454D-BFDB-1BAA05160AEF}" srcId="{A7A792B1-52B4-4134-AC98-92E087280E24}" destId="{6C654E02-EB95-4A50-8639-4FEBD76F06DF}" srcOrd="0" destOrd="0" parTransId="{F531135B-2E44-4D42-A933-4D16B056D5AC}" sibTransId="{A506596E-718F-4A6B-9074-C97D06FF8235}"/>
    <dgm:cxn modelId="{7944DBC4-7BC5-4068-AE6F-09CB00710700}" type="presOf" srcId="{6398279E-A429-41D6-B6D4-FEACB868F304}" destId="{A77FB4CF-9622-43B6-AC67-67007C5834E8}" srcOrd="0" destOrd="0" presId="urn:microsoft.com/office/officeart/2005/8/layout/radial4"/>
    <dgm:cxn modelId="{26B0E4CA-3E81-4B29-B3FF-2DB0751FAA8C}" srcId="{A7A792B1-52B4-4134-AC98-92E087280E24}" destId="{FDED300D-0116-4365-984F-25489306D88C}" srcOrd="2" destOrd="0" parTransId="{087F25F8-B121-4EC5-A502-0D55B894FF96}" sibTransId="{9C351340-256B-43A3-8FA2-767FCC7E8754}"/>
    <dgm:cxn modelId="{4A76A9D5-03A6-410D-BFE5-E243306F954F}" type="presOf" srcId="{6C654E02-EB95-4A50-8639-4FEBD76F06DF}" destId="{6D2EC162-6A34-4E3D-8543-04366832998B}" srcOrd="0" destOrd="0" presId="urn:microsoft.com/office/officeart/2005/8/layout/radial4"/>
    <dgm:cxn modelId="{04D685F1-9EAE-4923-8D63-E0DA71FBA968}" type="presOf" srcId="{7BEDE460-9947-4A40-BCB0-B6B4FD52BA44}" destId="{BA7F21F5-FC14-4DAA-8DED-96474B964AD7}" srcOrd="0" destOrd="0" presId="urn:microsoft.com/office/officeart/2005/8/layout/radial4"/>
    <dgm:cxn modelId="{AFD13BD4-E8F4-46EF-905B-A9963F529A04}" type="presParOf" srcId="{1B05AF29-561A-4B04-9389-DB4C5FD1B80B}" destId="{6D2EC162-6A34-4E3D-8543-04366832998B}" srcOrd="0" destOrd="0" presId="urn:microsoft.com/office/officeart/2005/8/layout/radial4"/>
    <dgm:cxn modelId="{5FE2A31A-A3CF-4F52-A5A1-AA367983DCF7}" type="presParOf" srcId="{1B05AF29-561A-4B04-9389-DB4C5FD1B80B}" destId="{BA7F21F5-FC14-4DAA-8DED-96474B964AD7}" srcOrd="1" destOrd="0" presId="urn:microsoft.com/office/officeart/2005/8/layout/radial4"/>
    <dgm:cxn modelId="{0F4E5795-C80B-4898-AEF9-F59CFA203D91}" type="presParOf" srcId="{1B05AF29-561A-4B04-9389-DB4C5FD1B80B}" destId="{E53CC196-430C-4409-AB2B-B8F773FD1F40}" srcOrd="2" destOrd="0" presId="urn:microsoft.com/office/officeart/2005/8/layout/radial4"/>
    <dgm:cxn modelId="{F1B4B222-6E13-4427-A55A-808FCD8F2E43}" type="presParOf" srcId="{1B05AF29-561A-4B04-9389-DB4C5FD1B80B}" destId="{23310502-0003-4AB1-B61B-DE334EA92D24}" srcOrd="3" destOrd="0" presId="urn:microsoft.com/office/officeart/2005/8/layout/radial4"/>
    <dgm:cxn modelId="{9391B2EC-4414-4AF5-AD97-BC86C7F8E4DA}" type="presParOf" srcId="{1B05AF29-561A-4B04-9389-DB4C5FD1B80B}" destId="{79E8C4FA-A74E-490E-9BA5-68BE25252E66}" srcOrd="4" destOrd="0" presId="urn:microsoft.com/office/officeart/2005/8/layout/radial4"/>
    <dgm:cxn modelId="{A0333113-5EDB-4183-8316-41DBECCB5A67}" type="presParOf" srcId="{1B05AF29-561A-4B04-9389-DB4C5FD1B80B}" destId="{2CFC66BC-6673-43B0-BDBD-6906D4C40933}" srcOrd="5" destOrd="0" presId="urn:microsoft.com/office/officeart/2005/8/layout/radial4"/>
    <dgm:cxn modelId="{74D3850D-A4F1-4F1D-AFAE-6D5179D48724}" type="presParOf" srcId="{1B05AF29-561A-4B04-9389-DB4C5FD1B80B}" destId="{A77FB4CF-9622-43B6-AC67-67007C5834E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EEB23-3997-4F57-8907-08A9DC6083E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31851E-EC9D-4208-AF8F-6446115E3E7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5000">
              <a:schemeClr val="accent4">
                <a:lumMod val="75000"/>
              </a:schemeClr>
            </a:gs>
          </a:gsLst>
          <a:lin ang="5400000" scaled="0"/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подразделения милосердия</a:t>
          </a:r>
        </a:p>
      </dgm:t>
    </dgm:pt>
    <dgm:pt modelId="{2776A2E9-4A76-4BA8-B051-9BE95B08D77C}" type="parTrans" cxnId="{D926AC93-A6AF-4270-89DC-6C182EFF0C28}">
      <dgm:prSet/>
      <dgm:spPr/>
      <dgm:t>
        <a:bodyPr/>
        <a:lstStyle/>
        <a:p>
          <a:endParaRPr lang="ru-RU"/>
        </a:p>
      </dgm:t>
    </dgm:pt>
    <dgm:pt modelId="{65823A39-3354-4904-84ED-0281D57D72CF}" type="sibTrans" cxnId="{D926AC93-A6AF-4270-89DC-6C182EFF0C28}">
      <dgm:prSet/>
      <dgm:spPr/>
      <dgm:t>
        <a:bodyPr/>
        <a:lstStyle/>
        <a:p>
          <a:endParaRPr lang="ru-RU"/>
        </a:p>
      </dgm:t>
    </dgm:pt>
    <dgm:pt modelId="{BB98F4F5-2088-4C8B-B4EB-B711CEAA58A7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</a:gradFill>
      </dgm:spPr>
      <dgm:t>
        <a:bodyPr/>
        <a:lstStyle/>
        <a:p>
          <a:endParaRPr lang="ru-RU" dirty="0"/>
        </a:p>
      </dgm:t>
    </dgm:pt>
    <dgm:pt modelId="{07B5BF07-D55A-4725-9A55-B5750A9FDD73}" type="parTrans" cxnId="{B989A942-26E3-4250-B365-A1F84D1B3D4B}">
      <dgm:prSet/>
      <dgm:spPr/>
      <dgm:t>
        <a:bodyPr/>
        <a:lstStyle/>
        <a:p>
          <a:endParaRPr lang="ru-RU"/>
        </a:p>
      </dgm:t>
    </dgm:pt>
    <dgm:pt modelId="{D2690C26-730F-4870-8EE3-4415F0A0A6CF}" type="sibTrans" cxnId="{B989A942-26E3-4250-B365-A1F84D1B3D4B}">
      <dgm:prSet/>
      <dgm:spPr/>
      <dgm:t>
        <a:bodyPr/>
        <a:lstStyle/>
        <a:p>
          <a:endParaRPr lang="ru-RU"/>
        </a:p>
      </dgm:t>
    </dgm:pt>
    <dgm:pt modelId="{A137E14F-8CC4-442C-886E-1489B5DA84A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2000">
              <a:schemeClr val="accent1">
                <a:lumMod val="40000"/>
                <a:lumOff val="60000"/>
              </a:schemeClr>
            </a:gs>
            <a:gs pos="86000">
              <a:schemeClr val="accent4">
                <a:lumMod val="75000"/>
              </a:schemeClr>
            </a:gs>
          </a:gsLst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Стационар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замещающая технология «Милосердие на дому» </a:t>
          </a:r>
        </a:p>
      </dgm:t>
    </dgm:pt>
    <dgm:pt modelId="{D7586983-C1D5-4C41-B94C-8210B64F2228}" type="parTrans" cxnId="{CD49400B-125C-428D-B0DE-093F07F1FB1C}">
      <dgm:prSet/>
      <dgm:spPr/>
      <dgm:t>
        <a:bodyPr/>
        <a:lstStyle/>
        <a:p>
          <a:endParaRPr lang="ru-RU"/>
        </a:p>
      </dgm:t>
    </dgm:pt>
    <dgm:pt modelId="{E52E651E-497E-4E07-AE01-9222FA38FD88}" type="sibTrans" cxnId="{CD49400B-125C-428D-B0DE-093F07F1FB1C}">
      <dgm:prSet/>
      <dgm:spPr/>
      <dgm:t>
        <a:bodyPr/>
        <a:lstStyle/>
        <a:p>
          <a:endParaRPr lang="ru-RU"/>
        </a:p>
      </dgm:t>
    </dgm:pt>
    <dgm:pt modelId="{C10E57D3-761C-4DEA-A8AF-CDEFB39D6D79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</a:gradFill>
      </dgm:spPr>
      <dgm:t>
        <a:bodyPr/>
        <a:lstStyle/>
        <a:p>
          <a:endParaRPr lang="ru-RU" dirty="0"/>
        </a:p>
      </dgm:t>
    </dgm:pt>
    <dgm:pt modelId="{774B6928-D02C-498F-A98D-6AD81DC697BB}" type="parTrans" cxnId="{D372ABC0-2F57-4D85-AA7C-BEBB2E700A1F}">
      <dgm:prSet/>
      <dgm:spPr/>
      <dgm:t>
        <a:bodyPr/>
        <a:lstStyle/>
        <a:p>
          <a:endParaRPr lang="ru-RU"/>
        </a:p>
      </dgm:t>
    </dgm:pt>
    <dgm:pt modelId="{F0675CC2-E877-4EFF-A42B-E59C9BCAB28B}" type="sibTrans" cxnId="{D372ABC0-2F57-4D85-AA7C-BEBB2E700A1F}">
      <dgm:prSet/>
      <dgm:spPr/>
      <dgm:t>
        <a:bodyPr/>
        <a:lstStyle/>
        <a:p>
          <a:endParaRPr lang="ru-RU"/>
        </a:p>
      </dgm:t>
    </dgm:pt>
    <dgm:pt modelId="{085F99F7-123F-4B09-A0A6-94A43D83DB46}" type="pres">
      <dgm:prSet presAssocID="{8BCEEB23-3997-4F57-8907-08A9DC6083EA}" presName="Name0" presStyleCnt="0">
        <dgm:presLayoutVars>
          <dgm:dir/>
          <dgm:animLvl val="lvl"/>
          <dgm:resizeHandles/>
        </dgm:presLayoutVars>
      </dgm:prSet>
      <dgm:spPr/>
    </dgm:pt>
    <dgm:pt modelId="{99C5EB84-F46F-424E-866D-B5854DBE8E27}" type="pres">
      <dgm:prSet presAssocID="{4D31851E-EC9D-4208-AF8F-6446115E3E73}" presName="linNode" presStyleCnt="0"/>
      <dgm:spPr/>
    </dgm:pt>
    <dgm:pt modelId="{E0694561-FB61-4513-9B81-EA18AF5D1EEA}" type="pres">
      <dgm:prSet presAssocID="{4D31851E-EC9D-4208-AF8F-6446115E3E73}" presName="parentShp" presStyleLbl="node1" presStyleIdx="0" presStyleCnt="2" custScaleX="137500" custLinFactNeighborX="-1323" custLinFactNeighborY="-3906">
        <dgm:presLayoutVars>
          <dgm:bulletEnabled val="1"/>
        </dgm:presLayoutVars>
      </dgm:prSet>
      <dgm:spPr/>
    </dgm:pt>
    <dgm:pt modelId="{08A1C569-8663-4313-9D44-159150D35CD9}" type="pres">
      <dgm:prSet presAssocID="{4D31851E-EC9D-4208-AF8F-6446115E3E73}" presName="childShp" presStyleLbl="bgAccFollowNode1" presStyleIdx="0" presStyleCnt="2" custFlipVert="1" custScaleY="26851" custLinFactNeighborX="81584" custLinFactNeighborY="1209">
        <dgm:presLayoutVars>
          <dgm:bulletEnabled val="1"/>
        </dgm:presLayoutVars>
      </dgm:prSet>
      <dgm:spPr/>
    </dgm:pt>
    <dgm:pt modelId="{F10F55C0-572C-423A-AC15-A13C6714AA92}" type="pres">
      <dgm:prSet presAssocID="{65823A39-3354-4904-84ED-0281D57D72CF}" presName="spacing" presStyleCnt="0"/>
      <dgm:spPr/>
    </dgm:pt>
    <dgm:pt modelId="{70806B9E-5502-416E-B0F2-3FF8738A95AE}" type="pres">
      <dgm:prSet presAssocID="{A137E14F-8CC4-442C-886E-1489B5DA84AC}" presName="linNode" presStyleCnt="0"/>
      <dgm:spPr/>
    </dgm:pt>
    <dgm:pt modelId="{BA4CC015-3447-438D-AB1F-886E8D34335D}" type="pres">
      <dgm:prSet presAssocID="{A137E14F-8CC4-442C-886E-1489B5DA84AC}" presName="parentShp" presStyleLbl="node1" presStyleIdx="1" presStyleCnt="2" custLinFactNeighborX="-7143" custLinFactNeighborY="3402">
        <dgm:presLayoutVars>
          <dgm:bulletEnabled val="1"/>
        </dgm:presLayoutVars>
      </dgm:prSet>
      <dgm:spPr/>
    </dgm:pt>
    <dgm:pt modelId="{FF4A691A-63B2-4BC2-B6F3-5DF1E71CD59A}" type="pres">
      <dgm:prSet presAssocID="{A137E14F-8CC4-442C-886E-1489B5DA84AC}" presName="childShp" presStyleLbl="bgAccFollowNode1" presStyleIdx="1" presStyleCnt="2" custFlipVert="0" custScaleX="85714" custScaleY="28561" custLinFactX="-1502" custLinFactNeighborX="-100000" custLinFactNeighborY="-6601">
        <dgm:presLayoutVars>
          <dgm:bulletEnabled val="1"/>
        </dgm:presLayoutVars>
      </dgm:prSet>
      <dgm:spPr/>
    </dgm:pt>
  </dgm:ptLst>
  <dgm:cxnLst>
    <dgm:cxn modelId="{CD49400B-125C-428D-B0DE-093F07F1FB1C}" srcId="{8BCEEB23-3997-4F57-8907-08A9DC6083EA}" destId="{A137E14F-8CC4-442C-886E-1489B5DA84AC}" srcOrd="1" destOrd="0" parTransId="{D7586983-C1D5-4C41-B94C-8210B64F2228}" sibTransId="{E52E651E-497E-4E07-AE01-9222FA38FD88}"/>
    <dgm:cxn modelId="{7D578836-A194-4463-AE3B-8022D9920B58}" type="presOf" srcId="{8BCEEB23-3997-4F57-8907-08A9DC6083EA}" destId="{085F99F7-123F-4B09-A0A6-94A43D83DB46}" srcOrd="0" destOrd="0" presId="urn:microsoft.com/office/officeart/2005/8/layout/vList6"/>
    <dgm:cxn modelId="{43ED0C5F-4AD1-4AB3-8F45-63AA52FD9202}" type="presOf" srcId="{4D31851E-EC9D-4208-AF8F-6446115E3E73}" destId="{E0694561-FB61-4513-9B81-EA18AF5D1EEA}" srcOrd="0" destOrd="0" presId="urn:microsoft.com/office/officeart/2005/8/layout/vList6"/>
    <dgm:cxn modelId="{B989A942-26E3-4250-B365-A1F84D1B3D4B}" srcId="{4D31851E-EC9D-4208-AF8F-6446115E3E73}" destId="{BB98F4F5-2088-4C8B-B4EB-B711CEAA58A7}" srcOrd="0" destOrd="0" parTransId="{07B5BF07-D55A-4725-9A55-B5750A9FDD73}" sibTransId="{D2690C26-730F-4870-8EE3-4415F0A0A6CF}"/>
    <dgm:cxn modelId="{D926AC93-A6AF-4270-89DC-6C182EFF0C28}" srcId="{8BCEEB23-3997-4F57-8907-08A9DC6083EA}" destId="{4D31851E-EC9D-4208-AF8F-6446115E3E73}" srcOrd="0" destOrd="0" parTransId="{2776A2E9-4A76-4BA8-B051-9BE95B08D77C}" sibTransId="{65823A39-3354-4904-84ED-0281D57D72CF}"/>
    <dgm:cxn modelId="{BCCD4DA0-37E1-482C-8E47-36D76A1957A8}" type="presOf" srcId="{C10E57D3-761C-4DEA-A8AF-CDEFB39D6D79}" destId="{FF4A691A-63B2-4BC2-B6F3-5DF1E71CD59A}" srcOrd="0" destOrd="0" presId="urn:microsoft.com/office/officeart/2005/8/layout/vList6"/>
    <dgm:cxn modelId="{6C758AB6-2FE5-4B47-9570-FE222982149A}" type="presOf" srcId="{BB98F4F5-2088-4C8B-B4EB-B711CEAA58A7}" destId="{08A1C569-8663-4313-9D44-159150D35CD9}" srcOrd="0" destOrd="0" presId="urn:microsoft.com/office/officeart/2005/8/layout/vList6"/>
    <dgm:cxn modelId="{D372ABC0-2F57-4D85-AA7C-BEBB2E700A1F}" srcId="{A137E14F-8CC4-442C-886E-1489B5DA84AC}" destId="{C10E57D3-761C-4DEA-A8AF-CDEFB39D6D79}" srcOrd="0" destOrd="0" parTransId="{774B6928-D02C-498F-A98D-6AD81DC697BB}" sibTransId="{F0675CC2-E877-4EFF-A42B-E59C9BCAB28B}"/>
    <dgm:cxn modelId="{8433E5D0-7F44-425B-99CD-F25705F5F6C1}" type="presOf" srcId="{A137E14F-8CC4-442C-886E-1489B5DA84AC}" destId="{BA4CC015-3447-438D-AB1F-886E8D34335D}" srcOrd="0" destOrd="0" presId="urn:microsoft.com/office/officeart/2005/8/layout/vList6"/>
    <dgm:cxn modelId="{629AB0EB-B596-4384-829F-87BEEF6D9351}" type="presParOf" srcId="{085F99F7-123F-4B09-A0A6-94A43D83DB46}" destId="{99C5EB84-F46F-424E-866D-B5854DBE8E27}" srcOrd="0" destOrd="0" presId="urn:microsoft.com/office/officeart/2005/8/layout/vList6"/>
    <dgm:cxn modelId="{CE84DD15-39A5-4D03-8CD3-C24B711FE530}" type="presParOf" srcId="{99C5EB84-F46F-424E-866D-B5854DBE8E27}" destId="{E0694561-FB61-4513-9B81-EA18AF5D1EEA}" srcOrd="0" destOrd="0" presId="urn:microsoft.com/office/officeart/2005/8/layout/vList6"/>
    <dgm:cxn modelId="{0668CA8E-09B2-48D2-B558-2638D1CB56B9}" type="presParOf" srcId="{99C5EB84-F46F-424E-866D-B5854DBE8E27}" destId="{08A1C569-8663-4313-9D44-159150D35CD9}" srcOrd="1" destOrd="0" presId="urn:microsoft.com/office/officeart/2005/8/layout/vList6"/>
    <dgm:cxn modelId="{19460A9E-2328-4E62-B56A-D1148F01B978}" type="presParOf" srcId="{085F99F7-123F-4B09-A0A6-94A43D83DB46}" destId="{F10F55C0-572C-423A-AC15-A13C6714AA92}" srcOrd="1" destOrd="0" presId="urn:microsoft.com/office/officeart/2005/8/layout/vList6"/>
    <dgm:cxn modelId="{6DD060B5-2508-4C99-8ECD-7BF4C7350236}" type="presParOf" srcId="{085F99F7-123F-4B09-A0A6-94A43D83DB46}" destId="{70806B9E-5502-416E-B0F2-3FF8738A95AE}" srcOrd="2" destOrd="0" presId="urn:microsoft.com/office/officeart/2005/8/layout/vList6"/>
    <dgm:cxn modelId="{99FF0372-8479-44A3-9C45-751412F7B860}" type="presParOf" srcId="{70806B9E-5502-416E-B0F2-3FF8738A95AE}" destId="{BA4CC015-3447-438D-AB1F-886E8D34335D}" srcOrd="0" destOrd="0" presId="urn:microsoft.com/office/officeart/2005/8/layout/vList6"/>
    <dgm:cxn modelId="{64C6918A-2D98-4F4D-9625-9B5A53D8115A}" type="presParOf" srcId="{70806B9E-5502-416E-B0F2-3FF8738A95AE}" destId="{FF4A691A-63B2-4BC2-B6F3-5DF1E71CD5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CEEB23-3997-4F57-8907-08A9DC6083E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31851E-EC9D-4208-AF8F-6446115E3E7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по обеспечению доступной среды</a:t>
          </a:r>
        </a:p>
      </dgm:t>
    </dgm:pt>
    <dgm:pt modelId="{2776A2E9-4A76-4BA8-B051-9BE95B08D77C}" type="parTrans" cxnId="{D926AC93-A6AF-4270-89DC-6C182EFF0C28}">
      <dgm:prSet/>
      <dgm:spPr/>
      <dgm:t>
        <a:bodyPr/>
        <a:lstStyle/>
        <a:p>
          <a:endParaRPr lang="ru-RU"/>
        </a:p>
      </dgm:t>
    </dgm:pt>
    <dgm:pt modelId="{65823A39-3354-4904-84ED-0281D57D72CF}" type="sibTrans" cxnId="{D926AC93-A6AF-4270-89DC-6C182EFF0C28}">
      <dgm:prSet/>
      <dgm:spPr/>
      <dgm:t>
        <a:bodyPr/>
        <a:lstStyle/>
        <a:p>
          <a:endParaRPr lang="ru-RU"/>
        </a:p>
      </dgm:t>
    </dgm:pt>
    <dgm:pt modelId="{BB98F4F5-2088-4C8B-B4EB-B711CEAA58A7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</a:gra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1200" dirty="0"/>
        </a:p>
      </dgm:t>
    </dgm:pt>
    <dgm:pt modelId="{07B5BF07-D55A-4725-9A55-B5750A9FDD73}" type="parTrans" cxnId="{B989A942-26E3-4250-B365-A1F84D1B3D4B}">
      <dgm:prSet/>
      <dgm:spPr/>
      <dgm:t>
        <a:bodyPr/>
        <a:lstStyle/>
        <a:p>
          <a:endParaRPr lang="ru-RU"/>
        </a:p>
      </dgm:t>
    </dgm:pt>
    <dgm:pt modelId="{D2690C26-730F-4870-8EE3-4415F0A0A6CF}" type="sibTrans" cxnId="{B989A942-26E3-4250-B365-A1F84D1B3D4B}">
      <dgm:prSet/>
      <dgm:spPr/>
      <dgm:t>
        <a:bodyPr/>
        <a:lstStyle/>
        <a:p>
          <a:endParaRPr lang="ru-RU"/>
        </a:p>
      </dgm:t>
    </dgm:pt>
    <dgm:pt modelId="{A137E14F-8CC4-442C-886E-1489B5DA84A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6000">
              <a:schemeClr val="accent4">
                <a:lumMod val="75000"/>
              </a:schemeClr>
            </a:gs>
          </a:gsLst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Соглашение о сотрудничестве с ФГБУЗ МСЧ №59</a:t>
          </a:r>
        </a:p>
      </dgm:t>
    </dgm:pt>
    <dgm:pt modelId="{D7586983-C1D5-4C41-B94C-8210B64F2228}" type="parTrans" cxnId="{CD49400B-125C-428D-B0DE-093F07F1FB1C}">
      <dgm:prSet/>
      <dgm:spPr/>
      <dgm:t>
        <a:bodyPr/>
        <a:lstStyle/>
        <a:p>
          <a:endParaRPr lang="ru-RU"/>
        </a:p>
      </dgm:t>
    </dgm:pt>
    <dgm:pt modelId="{E52E651E-497E-4E07-AE01-9222FA38FD88}" type="sibTrans" cxnId="{CD49400B-125C-428D-B0DE-093F07F1FB1C}">
      <dgm:prSet/>
      <dgm:spPr/>
      <dgm:t>
        <a:bodyPr/>
        <a:lstStyle/>
        <a:p>
          <a:endParaRPr lang="ru-RU"/>
        </a:p>
      </dgm:t>
    </dgm:pt>
    <dgm:pt modelId="{C10E57D3-761C-4DEA-A8AF-CDEFB39D6D79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</a:gra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dirty="0"/>
        </a:p>
      </dgm:t>
    </dgm:pt>
    <dgm:pt modelId="{774B6928-D02C-498F-A98D-6AD81DC697BB}" type="parTrans" cxnId="{D372ABC0-2F57-4D85-AA7C-BEBB2E700A1F}">
      <dgm:prSet/>
      <dgm:spPr/>
      <dgm:t>
        <a:bodyPr/>
        <a:lstStyle/>
        <a:p>
          <a:endParaRPr lang="ru-RU"/>
        </a:p>
      </dgm:t>
    </dgm:pt>
    <dgm:pt modelId="{F0675CC2-E877-4EFF-A42B-E59C9BCAB28B}" type="sibTrans" cxnId="{D372ABC0-2F57-4D85-AA7C-BEBB2E700A1F}">
      <dgm:prSet/>
      <dgm:spPr/>
      <dgm:t>
        <a:bodyPr/>
        <a:lstStyle/>
        <a:p>
          <a:endParaRPr lang="ru-RU"/>
        </a:p>
      </dgm:t>
    </dgm:pt>
    <dgm:pt modelId="{085F99F7-123F-4B09-A0A6-94A43D83DB46}" type="pres">
      <dgm:prSet presAssocID="{8BCEEB23-3997-4F57-8907-08A9DC6083EA}" presName="Name0" presStyleCnt="0">
        <dgm:presLayoutVars>
          <dgm:dir/>
          <dgm:animLvl val="lvl"/>
          <dgm:resizeHandles/>
        </dgm:presLayoutVars>
      </dgm:prSet>
      <dgm:spPr/>
    </dgm:pt>
    <dgm:pt modelId="{99C5EB84-F46F-424E-866D-B5854DBE8E27}" type="pres">
      <dgm:prSet presAssocID="{4D31851E-EC9D-4208-AF8F-6446115E3E73}" presName="linNode" presStyleCnt="0"/>
      <dgm:spPr/>
    </dgm:pt>
    <dgm:pt modelId="{E0694561-FB61-4513-9B81-EA18AF5D1EEA}" type="pres">
      <dgm:prSet presAssocID="{4D31851E-EC9D-4208-AF8F-6446115E3E73}" presName="parentShp" presStyleLbl="node1" presStyleIdx="0" presStyleCnt="2" custScaleX="279293" custScaleY="42894">
        <dgm:presLayoutVars>
          <dgm:bulletEnabled val="1"/>
        </dgm:presLayoutVars>
      </dgm:prSet>
      <dgm:spPr/>
    </dgm:pt>
    <dgm:pt modelId="{08A1C569-8663-4313-9D44-159150D35CD9}" type="pres">
      <dgm:prSet presAssocID="{4D31851E-EC9D-4208-AF8F-6446115E3E73}" presName="childShp" presStyleLbl="bgAccFollowNode1" presStyleIdx="0" presStyleCnt="2" custScaleX="165801" custScaleY="9194" custLinFactNeighborX="-88852" custLinFactNeighborY="-2312">
        <dgm:presLayoutVars>
          <dgm:bulletEnabled val="1"/>
        </dgm:presLayoutVars>
      </dgm:prSet>
      <dgm:spPr/>
    </dgm:pt>
    <dgm:pt modelId="{F10F55C0-572C-423A-AC15-A13C6714AA92}" type="pres">
      <dgm:prSet presAssocID="{65823A39-3354-4904-84ED-0281D57D72CF}" presName="spacing" presStyleCnt="0"/>
      <dgm:spPr/>
    </dgm:pt>
    <dgm:pt modelId="{70806B9E-5502-416E-B0F2-3FF8738A95AE}" type="pres">
      <dgm:prSet presAssocID="{A137E14F-8CC4-442C-886E-1489B5DA84AC}" presName="linNode" presStyleCnt="0"/>
      <dgm:spPr/>
    </dgm:pt>
    <dgm:pt modelId="{BA4CC015-3447-438D-AB1F-886E8D34335D}" type="pres">
      <dgm:prSet presAssocID="{A137E14F-8CC4-442C-886E-1489B5DA84AC}" presName="parentShp" presStyleLbl="node1" presStyleIdx="1" presStyleCnt="2" custScaleX="150987" custScaleY="38464" custLinFactNeighborX="-82" custLinFactNeighborY="5440">
        <dgm:presLayoutVars>
          <dgm:bulletEnabled val="1"/>
        </dgm:presLayoutVars>
      </dgm:prSet>
      <dgm:spPr/>
    </dgm:pt>
    <dgm:pt modelId="{FF4A691A-63B2-4BC2-B6F3-5DF1E71CD59A}" type="pres">
      <dgm:prSet presAssocID="{A137E14F-8CC4-442C-886E-1489B5DA84AC}" presName="childShp" presStyleLbl="bgAccFollowNode1" presStyleIdx="1" presStyleCnt="2" custScaleX="81709" custScaleY="10896" custLinFactNeighborX="-25973" custLinFactNeighborY="7313">
        <dgm:presLayoutVars>
          <dgm:bulletEnabled val="1"/>
        </dgm:presLayoutVars>
      </dgm:prSet>
      <dgm:spPr/>
    </dgm:pt>
  </dgm:ptLst>
  <dgm:cxnLst>
    <dgm:cxn modelId="{CD49400B-125C-428D-B0DE-093F07F1FB1C}" srcId="{8BCEEB23-3997-4F57-8907-08A9DC6083EA}" destId="{A137E14F-8CC4-442C-886E-1489B5DA84AC}" srcOrd="1" destOrd="0" parTransId="{D7586983-C1D5-4C41-B94C-8210B64F2228}" sibTransId="{E52E651E-497E-4E07-AE01-9222FA38FD88}"/>
    <dgm:cxn modelId="{FA7ECB38-738D-4AB0-A9CB-B829FB852B48}" type="presOf" srcId="{4D31851E-EC9D-4208-AF8F-6446115E3E73}" destId="{E0694561-FB61-4513-9B81-EA18AF5D1EEA}" srcOrd="0" destOrd="0" presId="urn:microsoft.com/office/officeart/2005/8/layout/vList6"/>
    <dgm:cxn modelId="{B989A942-26E3-4250-B365-A1F84D1B3D4B}" srcId="{4D31851E-EC9D-4208-AF8F-6446115E3E73}" destId="{BB98F4F5-2088-4C8B-B4EB-B711CEAA58A7}" srcOrd="0" destOrd="0" parTransId="{07B5BF07-D55A-4725-9A55-B5750A9FDD73}" sibTransId="{D2690C26-730F-4870-8EE3-4415F0A0A6CF}"/>
    <dgm:cxn modelId="{FC86DD46-09BA-4B8C-928E-834C19C119DB}" type="presOf" srcId="{8BCEEB23-3997-4F57-8907-08A9DC6083EA}" destId="{085F99F7-123F-4B09-A0A6-94A43D83DB46}" srcOrd="0" destOrd="0" presId="urn:microsoft.com/office/officeart/2005/8/layout/vList6"/>
    <dgm:cxn modelId="{3937386B-54F5-4561-87B4-57AB0B0745AA}" type="presOf" srcId="{C10E57D3-761C-4DEA-A8AF-CDEFB39D6D79}" destId="{FF4A691A-63B2-4BC2-B6F3-5DF1E71CD59A}" srcOrd="0" destOrd="0" presId="urn:microsoft.com/office/officeart/2005/8/layout/vList6"/>
    <dgm:cxn modelId="{0496B47E-9EB4-498F-BBDC-66C736AB24F0}" type="presOf" srcId="{A137E14F-8CC4-442C-886E-1489B5DA84AC}" destId="{BA4CC015-3447-438D-AB1F-886E8D34335D}" srcOrd="0" destOrd="0" presId="urn:microsoft.com/office/officeart/2005/8/layout/vList6"/>
    <dgm:cxn modelId="{D926AC93-A6AF-4270-89DC-6C182EFF0C28}" srcId="{8BCEEB23-3997-4F57-8907-08A9DC6083EA}" destId="{4D31851E-EC9D-4208-AF8F-6446115E3E73}" srcOrd="0" destOrd="0" parTransId="{2776A2E9-4A76-4BA8-B051-9BE95B08D77C}" sibTransId="{65823A39-3354-4904-84ED-0281D57D72CF}"/>
    <dgm:cxn modelId="{D372ABC0-2F57-4D85-AA7C-BEBB2E700A1F}" srcId="{A137E14F-8CC4-442C-886E-1489B5DA84AC}" destId="{C10E57D3-761C-4DEA-A8AF-CDEFB39D6D79}" srcOrd="0" destOrd="0" parTransId="{774B6928-D02C-498F-A98D-6AD81DC697BB}" sibTransId="{F0675CC2-E877-4EFF-A42B-E59C9BCAB28B}"/>
    <dgm:cxn modelId="{8FA2E2E3-91CD-47AD-B630-D83A671110BB}" type="presOf" srcId="{BB98F4F5-2088-4C8B-B4EB-B711CEAA58A7}" destId="{08A1C569-8663-4313-9D44-159150D35CD9}" srcOrd="0" destOrd="0" presId="urn:microsoft.com/office/officeart/2005/8/layout/vList6"/>
    <dgm:cxn modelId="{C02837A9-034E-4540-A085-27405735CEEB}" type="presParOf" srcId="{085F99F7-123F-4B09-A0A6-94A43D83DB46}" destId="{99C5EB84-F46F-424E-866D-B5854DBE8E27}" srcOrd="0" destOrd="0" presId="urn:microsoft.com/office/officeart/2005/8/layout/vList6"/>
    <dgm:cxn modelId="{1B59D832-9392-4D64-94EC-81DE056BE294}" type="presParOf" srcId="{99C5EB84-F46F-424E-866D-B5854DBE8E27}" destId="{E0694561-FB61-4513-9B81-EA18AF5D1EEA}" srcOrd="0" destOrd="0" presId="urn:microsoft.com/office/officeart/2005/8/layout/vList6"/>
    <dgm:cxn modelId="{31AD764B-BC9B-4A7B-BD82-5AA6F14F5441}" type="presParOf" srcId="{99C5EB84-F46F-424E-866D-B5854DBE8E27}" destId="{08A1C569-8663-4313-9D44-159150D35CD9}" srcOrd="1" destOrd="0" presId="urn:microsoft.com/office/officeart/2005/8/layout/vList6"/>
    <dgm:cxn modelId="{C5BA5DD7-C37D-43BE-B1D2-19928D718887}" type="presParOf" srcId="{085F99F7-123F-4B09-A0A6-94A43D83DB46}" destId="{F10F55C0-572C-423A-AC15-A13C6714AA92}" srcOrd="1" destOrd="0" presId="urn:microsoft.com/office/officeart/2005/8/layout/vList6"/>
    <dgm:cxn modelId="{168AD100-C17D-4FC7-85B7-7425A67E534D}" type="presParOf" srcId="{085F99F7-123F-4B09-A0A6-94A43D83DB46}" destId="{70806B9E-5502-416E-B0F2-3FF8738A95AE}" srcOrd="2" destOrd="0" presId="urn:microsoft.com/office/officeart/2005/8/layout/vList6"/>
    <dgm:cxn modelId="{D0E886D8-8591-4DC5-A10C-2FE12417CCBD}" type="presParOf" srcId="{70806B9E-5502-416E-B0F2-3FF8738A95AE}" destId="{BA4CC015-3447-438D-AB1F-886E8D34335D}" srcOrd="0" destOrd="0" presId="urn:microsoft.com/office/officeart/2005/8/layout/vList6"/>
    <dgm:cxn modelId="{C4598778-C599-42F3-AC5C-A1AA4F7C074C}" type="presParOf" srcId="{70806B9E-5502-416E-B0F2-3FF8738A95AE}" destId="{FF4A691A-63B2-4BC2-B6F3-5DF1E71CD5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EEB23-3997-4F57-8907-08A9DC6083E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31851E-EC9D-4208-AF8F-6446115E3E7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6000">
              <a:schemeClr val="accent4">
                <a:lumMod val="75000"/>
              </a:schemeClr>
            </a:gs>
          </a:gsLst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 «</a:t>
          </a:r>
          <a:r>
            <a:rPr lang="ru-RU" sz="2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Библиотерапия</a:t>
          </a:r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gm:t>
    </dgm:pt>
    <dgm:pt modelId="{2776A2E9-4A76-4BA8-B051-9BE95B08D77C}" type="parTrans" cxnId="{D926AC93-A6AF-4270-89DC-6C182EFF0C28}">
      <dgm:prSet/>
      <dgm:spPr/>
      <dgm:t>
        <a:bodyPr/>
        <a:lstStyle/>
        <a:p>
          <a:endParaRPr lang="ru-RU"/>
        </a:p>
      </dgm:t>
    </dgm:pt>
    <dgm:pt modelId="{65823A39-3354-4904-84ED-0281D57D72CF}" type="sibTrans" cxnId="{D926AC93-A6AF-4270-89DC-6C182EFF0C28}">
      <dgm:prSet/>
      <dgm:spPr/>
      <dgm:t>
        <a:bodyPr/>
        <a:lstStyle/>
        <a:p>
          <a:endParaRPr lang="ru-RU"/>
        </a:p>
      </dgm:t>
    </dgm:pt>
    <dgm:pt modelId="{BB98F4F5-2088-4C8B-B4EB-B711CEAA58A7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</a:gra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sz="1200" dirty="0"/>
        </a:p>
      </dgm:t>
    </dgm:pt>
    <dgm:pt modelId="{07B5BF07-D55A-4725-9A55-B5750A9FDD73}" type="parTrans" cxnId="{B989A942-26E3-4250-B365-A1F84D1B3D4B}">
      <dgm:prSet/>
      <dgm:spPr/>
      <dgm:t>
        <a:bodyPr/>
        <a:lstStyle/>
        <a:p>
          <a:endParaRPr lang="ru-RU"/>
        </a:p>
      </dgm:t>
    </dgm:pt>
    <dgm:pt modelId="{D2690C26-730F-4870-8EE3-4415F0A0A6CF}" type="sibTrans" cxnId="{B989A942-26E3-4250-B365-A1F84D1B3D4B}">
      <dgm:prSet/>
      <dgm:spPr/>
      <dgm:t>
        <a:bodyPr/>
        <a:lstStyle/>
        <a:p>
          <a:endParaRPr lang="ru-RU"/>
        </a:p>
      </dgm:t>
    </dgm:pt>
    <dgm:pt modelId="{A137E14F-8CC4-442C-886E-1489B5DA84A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 «Фольклорный туризм»</a:t>
          </a:r>
        </a:p>
      </dgm:t>
    </dgm:pt>
    <dgm:pt modelId="{D7586983-C1D5-4C41-B94C-8210B64F2228}" type="parTrans" cxnId="{CD49400B-125C-428D-B0DE-093F07F1FB1C}">
      <dgm:prSet/>
      <dgm:spPr/>
      <dgm:t>
        <a:bodyPr/>
        <a:lstStyle/>
        <a:p>
          <a:endParaRPr lang="ru-RU"/>
        </a:p>
      </dgm:t>
    </dgm:pt>
    <dgm:pt modelId="{E52E651E-497E-4E07-AE01-9222FA38FD88}" type="sibTrans" cxnId="{CD49400B-125C-428D-B0DE-093F07F1FB1C}">
      <dgm:prSet/>
      <dgm:spPr/>
      <dgm:t>
        <a:bodyPr/>
        <a:lstStyle/>
        <a:p>
          <a:endParaRPr lang="ru-RU"/>
        </a:p>
      </dgm:t>
    </dgm:pt>
    <dgm:pt modelId="{C10E57D3-761C-4DEA-A8AF-CDEFB39D6D79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</a:gra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dirty="0"/>
        </a:p>
      </dgm:t>
    </dgm:pt>
    <dgm:pt modelId="{774B6928-D02C-498F-A98D-6AD81DC697BB}" type="parTrans" cxnId="{D372ABC0-2F57-4D85-AA7C-BEBB2E700A1F}">
      <dgm:prSet/>
      <dgm:spPr/>
      <dgm:t>
        <a:bodyPr/>
        <a:lstStyle/>
        <a:p>
          <a:endParaRPr lang="ru-RU"/>
        </a:p>
      </dgm:t>
    </dgm:pt>
    <dgm:pt modelId="{F0675CC2-E877-4EFF-A42B-E59C9BCAB28B}" type="sibTrans" cxnId="{D372ABC0-2F57-4D85-AA7C-BEBB2E700A1F}">
      <dgm:prSet/>
      <dgm:spPr/>
      <dgm:t>
        <a:bodyPr/>
        <a:lstStyle/>
        <a:p>
          <a:endParaRPr lang="ru-RU"/>
        </a:p>
      </dgm:t>
    </dgm:pt>
    <dgm:pt modelId="{085F99F7-123F-4B09-A0A6-94A43D83DB46}" type="pres">
      <dgm:prSet presAssocID="{8BCEEB23-3997-4F57-8907-08A9DC6083EA}" presName="Name0" presStyleCnt="0">
        <dgm:presLayoutVars>
          <dgm:dir/>
          <dgm:animLvl val="lvl"/>
          <dgm:resizeHandles/>
        </dgm:presLayoutVars>
      </dgm:prSet>
      <dgm:spPr/>
    </dgm:pt>
    <dgm:pt modelId="{99C5EB84-F46F-424E-866D-B5854DBE8E27}" type="pres">
      <dgm:prSet presAssocID="{4D31851E-EC9D-4208-AF8F-6446115E3E73}" presName="linNode" presStyleCnt="0"/>
      <dgm:spPr/>
    </dgm:pt>
    <dgm:pt modelId="{E0694561-FB61-4513-9B81-EA18AF5D1EEA}" type="pres">
      <dgm:prSet presAssocID="{4D31851E-EC9D-4208-AF8F-6446115E3E73}" presName="parentShp" presStyleLbl="node1" presStyleIdx="0" presStyleCnt="2" custScaleX="133148" custScaleY="42591" custLinFactNeighborX="-7633" custLinFactNeighborY="2356">
        <dgm:presLayoutVars>
          <dgm:bulletEnabled val="1"/>
        </dgm:presLayoutVars>
      </dgm:prSet>
      <dgm:spPr/>
    </dgm:pt>
    <dgm:pt modelId="{08A1C569-8663-4313-9D44-159150D35CD9}" type="pres">
      <dgm:prSet presAssocID="{4D31851E-EC9D-4208-AF8F-6446115E3E73}" presName="childShp" presStyleLbl="bgAccFollowNode1" presStyleIdx="0" presStyleCnt="2" custScaleX="76974" custScaleY="9467" custLinFactNeighborX="-41604" custLinFactNeighborY="-1534">
        <dgm:presLayoutVars>
          <dgm:bulletEnabled val="1"/>
        </dgm:presLayoutVars>
      </dgm:prSet>
      <dgm:spPr/>
    </dgm:pt>
    <dgm:pt modelId="{F10F55C0-572C-423A-AC15-A13C6714AA92}" type="pres">
      <dgm:prSet presAssocID="{65823A39-3354-4904-84ED-0281D57D72CF}" presName="spacing" presStyleCnt="0"/>
      <dgm:spPr/>
    </dgm:pt>
    <dgm:pt modelId="{70806B9E-5502-416E-B0F2-3FF8738A95AE}" type="pres">
      <dgm:prSet presAssocID="{A137E14F-8CC4-442C-886E-1489B5DA84AC}" presName="linNode" presStyleCnt="0"/>
      <dgm:spPr/>
    </dgm:pt>
    <dgm:pt modelId="{BA4CC015-3447-438D-AB1F-886E8D34335D}" type="pres">
      <dgm:prSet presAssocID="{A137E14F-8CC4-442C-886E-1489B5DA84AC}" presName="parentShp" presStyleLbl="node1" presStyleIdx="1" presStyleCnt="2" custScaleX="120398" custScaleY="38560" custLinFactNeighborX="-26545" custLinFactNeighborY="-1538">
        <dgm:presLayoutVars>
          <dgm:bulletEnabled val="1"/>
        </dgm:presLayoutVars>
      </dgm:prSet>
      <dgm:spPr/>
    </dgm:pt>
    <dgm:pt modelId="{FF4A691A-63B2-4BC2-B6F3-5DF1E71CD59A}" type="pres">
      <dgm:prSet presAssocID="{A137E14F-8CC4-442C-886E-1489B5DA84AC}" presName="childShp" presStyleLbl="bgAccFollowNode1" presStyleIdx="1" presStyleCnt="2" custScaleX="34749" custScaleY="9455" custLinFactNeighborX="-46367" custLinFactNeighborY="-1409">
        <dgm:presLayoutVars>
          <dgm:bulletEnabled val="1"/>
        </dgm:presLayoutVars>
      </dgm:prSet>
      <dgm:spPr/>
    </dgm:pt>
  </dgm:ptLst>
  <dgm:cxnLst>
    <dgm:cxn modelId="{CD49400B-125C-428D-B0DE-093F07F1FB1C}" srcId="{8BCEEB23-3997-4F57-8907-08A9DC6083EA}" destId="{A137E14F-8CC4-442C-886E-1489B5DA84AC}" srcOrd="1" destOrd="0" parTransId="{D7586983-C1D5-4C41-B94C-8210B64F2228}" sibTransId="{E52E651E-497E-4E07-AE01-9222FA38FD88}"/>
    <dgm:cxn modelId="{FA7ECB38-738D-4AB0-A9CB-B829FB852B48}" type="presOf" srcId="{4D31851E-EC9D-4208-AF8F-6446115E3E73}" destId="{E0694561-FB61-4513-9B81-EA18AF5D1EEA}" srcOrd="0" destOrd="0" presId="urn:microsoft.com/office/officeart/2005/8/layout/vList6"/>
    <dgm:cxn modelId="{B989A942-26E3-4250-B365-A1F84D1B3D4B}" srcId="{4D31851E-EC9D-4208-AF8F-6446115E3E73}" destId="{BB98F4F5-2088-4C8B-B4EB-B711CEAA58A7}" srcOrd="0" destOrd="0" parTransId="{07B5BF07-D55A-4725-9A55-B5750A9FDD73}" sibTransId="{D2690C26-730F-4870-8EE3-4415F0A0A6CF}"/>
    <dgm:cxn modelId="{FC86DD46-09BA-4B8C-928E-834C19C119DB}" type="presOf" srcId="{8BCEEB23-3997-4F57-8907-08A9DC6083EA}" destId="{085F99F7-123F-4B09-A0A6-94A43D83DB46}" srcOrd="0" destOrd="0" presId="urn:microsoft.com/office/officeart/2005/8/layout/vList6"/>
    <dgm:cxn modelId="{3937386B-54F5-4561-87B4-57AB0B0745AA}" type="presOf" srcId="{C10E57D3-761C-4DEA-A8AF-CDEFB39D6D79}" destId="{FF4A691A-63B2-4BC2-B6F3-5DF1E71CD59A}" srcOrd="0" destOrd="0" presId="urn:microsoft.com/office/officeart/2005/8/layout/vList6"/>
    <dgm:cxn modelId="{0496B47E-9EB4-498F-BBDC-66C736AB24F0}" type="presOf" srcId="{A137E14F-8CC4-442C-886E-1489B5DA84AC}" destId="{BA4CC015-3447-438D-AB1F-886E8D34335D}" srcOrd="0" destOrd="0" presId="urn:microsoft.com/office/officeart/2005/8/layout/vList6"/>
    <dgm:cxn modelId="{D926AC93-A6AF-4270-89DC-6C182EFF0C28}" srcId="{8BCEEB23-3997-4F57-8907-08A9DC6083EA}" destId="{4D31851E-EC9D-4208-AF8F-6446115E3E73}" srcOrd="0" destOrd="0" parTransId="{2776A2E9-4A76-4BA8-B051-9BE95B08D77C}" sibTransId="{65823A39-3354-4904-84ED-0281D57D72CF}"/>
    <dgm:cxn modelId="{D372ABC0-2F57-4D85-AA7C-BEBB2E700A1F}" srcId="{A137E14F-8CC4-442C-886E-1489B5DA84AC}" destId="{C10E57D3-761C-4DEA-A8AF-CDEFB39D6D79}" srcOrd="0" destOrd="0" parTransId="{774B6928-D02C-498F-A98D-6AD81DC697BB}" sibTransId="{F0675CC2-E877-4EFF-A42B-E59C9BCAB28B}"/>
    <dgm:cxn modelId="{8FA2E2E3-91CD-47AD-B630-D83A671110BB}" type="presOf" srcId="{BB98F4F5-2088-4C8B-B4EB-B711CEAA58A7}" destId="{08A1C569-8663-4313-9D44-159150D35CD9}" srcOrd="0" destOrd="0" presId="urn:microsoft.com/office/officeart/2005/8/layout/vList6"/>
    <dgm:cxn modelId="{C02837A9-034E-4540-A085-27405735CEEB}" type="presParOf" srcId="{085F99F7-123F-4B09-A0A6-94A43D83DB46}" destId="{99C5EB84-F46F-424E-866D-B5854DBE8E27}" srcOrd="0" destOrd="0" presId="urn:microsoft.com/office/officeart/2005/8/layout/vList6"/>
    <dgm:cxn modelId="{1B59D832-9392-4D64-94EC-81DE056BE294}" type="presParOf" srcId="{99C5EB84-F46F-424E-866D-B5854DBE8E27}" destId="{E0694561-FB61-4513-9B81-EA18AF5D1EEA}" srcOrd="0" destOrd="0" presId="urn:microsoft.com/office/officeart/2005/8/layout/vList6"/>
    <dgm:cxn modelId="{31AD764B-BC9B-4A7B-BD82-5AA6F14F5441}" type="presParOf" srcId="{99C5EB84-F46F-424E-866D-B5854DBE8E27}" destId="{08A1C569-8663-4313-9D44-159150D35CD9}" srcOrd="1" destOrd="0" presId="urn:microsoft.com/office/officeart/2005/8/layout/vList6"/>
    <dgm:cxn modelId="{C5BA5DD7-C37D-43BE-B1D2-19928D718887}" type="presParOf" srcId="{085F99F7-123F-4B09-A0A6-94A43D83DB46}" destId="{F10F55C0-572C-423A-AC15-A13C6714AA92}" srcOrd="1" destOrd="0" presId="urn:microsoft.com/office/officeart/2005/8/layout/vList6"/>
    <dgm:cxn modelId="{168AD100-C17D-4FC7-85B7-7425A67E534D}" type="presParOf" srcId="{085F99F7-123F-4B09-A0A6-94A43D83DB46}" destId="{70806B9E-5502-416E-B0F2-3FF8738A95AE}" srcOrd="2" destOrd="0" presId="urn:microsoft.com/office/officeart/2005/8/layout/vList6"/>
    <dgm:cxn modelId="{D0E886D8-8591-4DC5-A10C-2FE12417CCBD}" type="presParOf" srcId="{70806B9E-5502-416E-B0F2-3FF8738A95AE}" destId="{BA4CC015-3447-438D-AB1F-886E8D34335D}" srcOrd="0" destOrd="0" presId="urn:microsoft.com/office/officeart/2005/8/layout/vList6"/>
    <dgm:cxn modelId="{C4598778-C599-42F3-AC5C-A1AA4F7C074C}" type="presParOf" srcId="{70806B9E-5502-416E-B0F2-3FF8738A95AE}" destId="{FF4A691A-63B2-4BC2-B6F3-5DF1E71CD59A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CEEB23-3997-4F57-8907-08A9DC6083E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37E14F-8CC4-442C-886E-1489B5DA84A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психологической помощи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«Дорогой мудрых»</a:t>
          </a:r>
        </a:p>
      </dgm:t>
    </dgm:pt>
    <dgm:pt modelId="{D7586983-C1D5-4C41-B94C-8210B64F2228}" type="parTrans" cxnId="{CD49400B-125C-428D-B0DE-093F07F1FB1C}">
      <dgm:prSet/>
      <dgm:spPr/>
      <dgm:t>
        <a:bodyPr/>
        <a:lstStyle/>
        <a:p>
          <a:endParaRPr lang="ru-RU"/>
        </a:p>
      </dgm:t>
    </dgm:pt>
    <dgm:pt modelId="{E52E651E-497E-4E07-AE01-9222FA38FD88}" type="sibTrans" cxnId="{CD49400B-125C-428D-B0DE-093F07F1FB1C}">
      <dgm:prSet/>
      <dgm:spPr/>
      <dgm:t>
        <a:bodyPr/>
        <a:lstStyle/>
        <a:p>
          <a:endParaRPr lang="ru-RU"/>
        </a:p>
      </dgm:t>
    </dgm:pt>
    <dgm:pt modelId="{C10E57D3-761C-4DEA-A8AF-CDEFB39D6D79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</a:gra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dirty="0"/>
        </a:p>
      </dgm:t>
    </dgm:pt>
    <dgm:pt modelId="{774B6928-D02C-498F-A98D-6AD81DC697BB}" type="parTrans" cxnId="{D372ABC0-2F57-4D85-AA7C-BEBB2E700A1F}">
      <dgm:prSet/>
      <dgm:spPr/>
      <dgm:t>
        <a:bodyPr/>
        <a:lstStyle/>
        <a:p>
          <a:endParaRPr lang="ru-RU"/>
        </a:p>
      </dgm:t>
    </dgm:pt>
    <dgm:pt modelId="{F0675CC2-E877-4EFF-A42B-E59C9BCAB28B}" type="sibTrans" cxnId="{D372ABC0-2F57-4D85-AA7C-BEBB2E700A1F}">
      <dgm:prSet/>
      <dgm:spPr/>
      <dgm:t>
        <a:bodyPr/>
        <a:lstStyle/>
        <a:p>
          <a:endParaRPr lang="ru-RU"/>
        </a:p>
      </dgm:t>
    </dgm:pt>
    <dgm:pt modelId="{085F99F7-123F-4B09-A0A6-94A43D83DB46}" type="pres">
      <dgm:prSet presAssocID="{8BCEEB23-3997-4F57-8907-08A9DC6083EA}" presName="Name0" presStyleCnt="0">
        <dgm:presLayoutVars>
          <dgm:dir/>
          <dgm:animLvl val="lvl"/>
          <dgm:resizeHandles/>
        </dgm:presLayoutVars>
      </dgm:prSet>
      <dgm:spPr/>
    </dgm:pt>
    <dgm:pt modelId="{70806B9E-5502-416E-B0F2-3FF8738A95AE}" type="pres">
      <dgm:prSet presAssocID="{A137E14F-8CC4-442C-886E-1489B5DA84AC}" presName="linNode" presStyleCnt="0"/>
      <dgm:spPr/>
    </dgm:pt>
    <dgm:pt modelId="{BA4CC015-3447-438D-AB1F-886E8D34335D}" type="pres">
      <dgm:prSet presAssocID="{A137E14F-8CC4-442C-886E-1489B5DA84AC}" presName="parentShp" presStyleLbl="node1" presStyleIdx="0" presStyleCnt="1" custScaleX="117478" custScaleY="100098" custLinFactNeighborX="-25363" custLinFactNeighborY="-20525">
        <dgm:presLayoutVars>
          <dgm:bulletEnabled val="1"/>
        </dgm:presLayoutVars>
      </dgm:prSet>
      <dgm:spPr/>
    </dgm:pt>
    <dgm:pt modelId="{FF4A691A-63B2-4BC2-B6F3-5DF1E71CD59A}" type="pres">
      <dgm:prSet presAssocID="{A137E14F-8CC4-442C-886E-1489B5DA84AC}" presName="childShp" presStyleLbl="bgAccFollowNode1" presStyleIdx="0" presStyleCnt="1" custScaleX="36986" custScaleY="12486" custLinFactNeighborX="-50236" custLinFactNeighborY="19035">
        <dgm:presLayoutVars>
          <dgm:bulletEnabled val="1"/>
        </dgm:presLayoutVars>
      </dgm:prSet>
      <dgm:spPr/>
    </dgm:pt>
  </dgm:ptLst>
  <dgm:cxnLst>
    <dgm:cxn modelId="{CD49400B-125C-428D-B0DE-093F07F1FB1C}" srcId="{8BCEEB23-3997-4F57-8907-08A9DC6083EA}" destId="{A137E14F-8CC4-442C-886E-1489B5DA84AC}" srcOrd="0" destOrd="0" parTransId="{D7586983-C1D5-4C41-B94C-8210B64F2228}" sibTransId="{E52E651E-497E-4E07-AE01-9222FA38FD88}"/>
    <dgm:cxn modelId="{FC86DD46-09BA-4B8C-928E-834C19C119DB}" type="presOf" srcId="{8BCEEB23-3997-4F57-8907-08A9DC6083EA}" destId="{085F99F7-123F-4B09-A0A6-94A43D83DB46}" srcOrd="0" destOrd="0" presId="urn:microsoft.com/office/officeart/2005/8/layout/vList6"/>
    <dgm:cxn modelId="{3937386B-54F5-4561-87B4-57AB0B0745AA}" type="presOf" srcId="{C10E57D3-761C-4DEA-A8AF-CDEFB39D6D79}" destId="{FF4A691A-63B2-4BC2-B6F3-5DF1E71CD59A}" srcOrd="0" destOrd="0" presId="urn:microsoft.com/office/officeart/2005/8/layout/vList6"/>
    <dgm:cxn modelId="{0496B47E-9EB4-498F-BBDC-66C736AB24F0}" type="presOf" srcId="{A137E14F-8CC4-442C-886E-1489B5DA84AC}" destId="{BA4CC015-3447-438D-AB1F-886E8D34335D}" srcOrd="0" destOrd="0" presId="urn:microsoft.com/office/officeart/2005/8/layout/vList6"/>
    <dgm:cxn modelId="{D372ABC0-2F57-4D85-AA7C-BEBB2E700A1F}" srcId="{A137E14F-8CC4-442C-886E-1489B5DA84AC}" destId="{C10E57D3-761C-4DEA-A8AF-CDEFB39D6D79}" srcOrd="0" destOrd="0" parTransId="{774B6928-D02C-498F-A98D-6AD81DC697BB}" sibTransId="{F0675CC2-E877-4EFF-A42B-E59C9BCAB28B}"/>
    <dgm:cxn modelId="{168AD100-C17D-4FC7-85B7-7425A67E534D}" type="presParOf" srcId="{085F99F7-123F-4B09-A0A6-94A43D83DB46}" destId="{70806B9E-5502-416E-B0F2-3FF8738A95AE}" srcOrd="0" destOrd="0" presId="urn:microsoft.com/office/officeart/2005/8/layout/vList6"/>
    <dgm:cxn modelId="{D0E886D8-8591-4DC5-A10C-2FE12417CCBD}" type="presParOf" srcId="{70806B9E-5502-416E-B0F2-3FF8738A95AE}" destId="{BA4CC015-3447-438D-AB1F-886E8D34335D}" srcOrd="0" destOrd="0" presId="urn:microsoft.com/office/officeart/2005/8/layout/vList6"/>
    <dgm:cxn modelId="{C4598778-C599-42F3-AC5C-A1AA4F7C074C}" type="presParOf" srcId="{70806B9E-5502-416E-B0F2-3FF8738A95AE}" destId="{FF4A691A-63B2-4BC2-B6F3-5DF1E71CD5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EC162-6A34-4E3D-8543-04366832998B}">
      <dsp:nvSpPr>
        <dsp:cNvPr id="0" name=""/>
        <dsp:cNvSpPr/>
      </dsp:nvSpPr>
      <dsp:spPr>
        <a:xfrm>
          <a:off x="2678384" y="1762327"/>
          <a:ext cx="3126689" cy="133703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</a:t>
          </a:r>
        </a:p>
      </dsp:txBody>
      <dsp:txXfrm>
        <a:off x="3136277" y="1958132"/>
        <a:ext cx="2210903" cy="945428"/>
      </dsp:txXfrm>
    </dsp:sp>
    <dsp:sp modelId="{BA7F21F5-FC14-4DAA-8DED-96474B964AD7}">
      <dsp:nvSpPr>
        <dsp:cNvPr id="0" name=""/>
        <dsp:cNvSpPr/>
      </dsp:nvSpPr>
      <dsp:spPr>
        <a:xfrm rot="12669933">
          <a:off x="903771" y="1411017"/>
          <a:ext cx="2181762" cy="5862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lumMod val="7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E53CC196-430C-4409-AB2B-B8F773FD1F40}">
      <dsp:nvSpPr>
        <dsp:cNvPr id="0" name=""/>
        <dsp:cNvSpPr/>
      </dsp:nvSpPr>
      <dsp:spPr>
        <a:xfrm>
          <a:off x="9092" y="84560"/>
          <a:ext cx="2709110" cy="12112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социальных технологий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rgbClr val="002060"/>
            </a:solidFill>
          </a:endParaRPr>
        </a:p>
      </dsp:txBody>
      <dsp:txXfrm>
        <a:off x="44568" y="120036"/>
        <a:ext cx="2638158" cy="1140295"/>
      </dsp:txXfrm>
    </dsp:sp>
    <dsp:sp modelId="{23310502-0003-4AB1-B61B-DE334EA92D24}">
      <dsp:nvSpPr>
        <dsp:cNvPr id="0" name=""/>
        <dsp:cNvSpPr/>
      </dsp:nvSpPr>
      <dsp:spPr>
        <a:xfrm rot="16247876">
          <a:off x="3626872" y="1099895"/>
          <a:ext cx="1283510" cy="5862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lumMod val="75000"/>
              </a:schemeClr>
            </a:gs>
            <a:gs pos="78000">
              <a:schemeClr val="accent1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79E8C4FA-A74E-490E-9BA5-68BE25252E66}">
      <dsp:nvSpPr>
        <dsp:cNvPr id="0" name=""/>
        <dsp:cNvSpPr/>
      </dsp:nvSpPr>
      <dsp:spPr>
        <a:xfrm>
          <a:off x="2965576" y="132833"/>
          <a:ext cx="2603257" cy="9377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доступной среды</a:t>
          </a:r>
          <a:endParaRPr lang="ru-RU" sz="1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3040" y="160297"/>
        <a:ext cx="2548329" cy="882776"/>
      </dsp:txXfrm>
    </dsp:sp>
    <dsp:sp modelId="{2CFC66BC-6673-43B0-BDBD-6906D4C40933}">
      <dsp:nvSpPr>
        <dsp:cNvPr id="0" name=""/>
        <dsp:cNvSpPr/>
      </dsp:nvSpPr>
      <dsp:spPr>
        <a:xfrm rot="19803051">
          <a:off x="5338771" y="1336509"/>
          <a:ext cx="2120221" cy="5862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lumMod val="75000"/>
              </a:schemeClr>
            </a:gs>
            <a:gs pos="84000">
              <a:schemeClr val="accent1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A77FB4CF-9622-43B6-AC67-67007C5834E8}">
      <dsp:nvSpPr>
        <dsp:cNvPr id="0" name=""/>
        <dsp:cNvSpPr/>
      </dsp:nvSpPr>
      <dsp:spPr>
        <a:xfrm>
          <a:off x="5720882" y="103537"/>
          <a:ext cx="2579026" cy="1142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комфортных и безопасных условий проживания</a:t>
          </a:r>
          <a:endParaRPr lang="ru-RU" sz="1800" b="1" kern="1200" dirty="0">
            <a:solidFill>
              <a:srgbClr val="0033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4351" y="137006"/>
        <a:ext cx="2512088" cy="1075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1C569-8663-4313-9D44-159150D35CD9}">
      <dsp:nvSpPr>
        <dsp:cNvPr id="0" name=""/>
        <dsp:cNvSpPr/>
      </dsp:nvSpPr>
      <dsp:spPr>
        <a:xfrm flipV="1">
          <a:off x="2552402" y="685798"/>
          <a:ext cx="2781597" cy="487034"/>
        </a:xfrm>
        <a:prstGeom prst="rightArrow">
          <a:avLst>
            <a:gd name="adj1" fmla="val 75000"/>
            <a:gd name="adj2" fmla="val 50000"/>
          </a:avLst>
        </a:prstGeom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500" kern="1200" dirty="0"/>
        </a:p>
      </dsp:txBody>
      <dsp:txXfrm rot="10800000">
        <a:off x="2552402" y="746677"/>
        <a:ext cx="2598959" cy="365276"/>
      </dsp:txXfrm>
    </dsp:sp>
    <dsp:sp modelId="{E0694561-FB61-4513-9B81-EA18AF5D1EEA}">
      <dsp:nvSpPr>
        <dsp:cNvPr id="0" name=""/>
        <dsp:cNvSpPr/>
      </dsp:nvSpPr>
      <dsp:spPr>
        <a:xfrm>
          <a:off x="0" y="0"/>
          <a:ext cx="2549797" cy="1813842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5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подразделения милосердия</a:t>
          </a:r>
        </a:p>
      </dsp:txBody>
      <dsp:txXfrm>
        <a:off x="88544" y="88544"/>
        <a:ext cx="2372709" cy="1636754"/>
      </dsp:txXfrm>
    </dsp:sp>
    <dsp:sp modelId="{FF4A691A-63B2-4BC2-B6F3-5DF1E71CD59A}">
      <dsp:nvSpPr>
        <dsp:cNvPr id="0" name=""/>
        <dsp:cNvSpPr/>
      </dsp:nvSpPr>
      <dsp:spPr>
        <a:xfrm>
          <a:off x="180534" y="2523855"/>
          <a:ext cx="2743190" cy="518051"/>
        </a:xfrm>
        <a:prstGeom prst="rightArrow">
          <a:avLst>
            <a:gd name="adj1" fmla="val 75000"/>
            <a:gd name="adj2" fmla="val 50000"/>
          </a:avLst>
        </a:prstGeom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600" kern="1200" dirty="0"/>
        </a:p>
      </dsp:txBody>
      <dsp:txXfrm>
        <a:off x="180534" y="2588611"/>
        <a:ext cx="2548921" cy="388539"/>
      </dsp:txXfrm>
    </dsp:sp>
    <dsp:sp modelId="{BA4CC015-3447-438D-AB1F-886E8D34335D}">
      <dsp:nvSpPr>
        <dsp:cNvPr id="0" name=""/>
        <dsp:cNvSpPr/>
      </dsp:nvSpPr>
      <dsp:spPr>
        <a:xfrm>
          <a:off x="0" y="1996157"/>
          <a:ext cx="2133600" cy="1813842"/>
        </a:xfrm>
        <a:prstGeom prst="roundRect">
          <a:avLst/>
        </a:prstGeom>
        <a:gradFill rotWithShape="0">
          <a:gsLst>
            <a:gs pos="2000">
              <a:schemeClr val="accent1">
                <a:lumMod val="40000"/>
                <a:lumOff val="60000"/>
              </a:schemeClr>
            </a:gs>
            <a:gs pos="86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Стационар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замещающая технология «Милосердие на дому» </a:t>
          </a:r>
        </a:p>
      </dsp:txBody>
      <dsp:txXfrm>
        <a:off x="88544" y="2084701"/>
        <a:ext cx="1956512" cy="16367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1C569-8663-4313-9D44-159150D35CD9}">
      <dsp:nvSpPr>
        <dsp:cNvPr id="0" name=""/>
        <dsp:cNvSpPr/>
      </dsp:nvSpPr>
      <dsp:spPr>
        <a:xfrm>
          <a:off x="1752405" y="798952"/>
          <a:ext cx="2286196" cy="389499"/>
        </a:xfrm>
        <a:prstGeom prst="rightArrow">
          <a:avLst>
            <a:gd name="adj1" fmla="val 75000"/>
            <a:gd name="adj2" fmla="val 5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  <a:lin ang="5400000" scaled="0"/>
        </a:gradFill>
        <a:ln>
          <a:solidFill>
            <a:schemeClr val="accent5">
              <a:lumMod val="75000"/>
            </a:schemeClr>
          </a:solidFill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</dsp:txBody>
      <dsp:txXfrm>
        <a:off x="1752405" y="847639"/>
        <a:ext cx="2140134" cy="292125"/>
      </dsp:txXfrm>
    </dsp:sp>
    <dsp:sp modelId="{E0694561-FB61-4513-9B81-EA18AF5D1EEA}">
      <dsp:nvSpPr>
        <dsp:cNvPr id="0" name=""/>
        <dsp:cNvSpPr/>
      </dsp:nvSpPr>
      <dsp:spPr>
        <a:xfrm>
          <a:off x="1770" y="183057"/>
          <a:ext cx="2567409" cy="1817183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по обеспечению доступной среды</a:t>
          </a:r>
        </a:p>
      </dsp:txBody>
      <dsp:txXfrm>
        <a:off x="90478" y="271765"/>
        <a:ext cx="2389993" cy="1639767"/>
      </dsp:txXfrm>
    </dsp:sp>
    <dsp:sp modelId="{FF4A691A-63B2-4BC2-B6F3-5DF1E71CD59A}">
      <dsp:nvSpPr>
        <dsp:cNvPr id="0" name=""/>
        <dsp:cNvSpPr/>
      </dsp:nvSpPr>
      <dsp:spPr>
        <a:xfrm>
          <a:off x="2219929" y="3317650"/>
          <a:ext cx="2174272" cy="461603"/>
        </a:xfrm>
        <a:prstGeom prst="rightArrow">
          <a:avLst>
            <a:gd name="adj1" fmla="val 75000"/>
            <a:gd name="adj2" fmla="val 5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  <a:lin ang="5400000" scaled="0"/>
        </a:gradFill>
        <a:ln>
          <a:solidFill>
            <a:schemeClr val="accent5">
              <a:lumMod val="75000"/>
            </a:schemeClr>
          </a:solidFill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300" kern="1200" dirty="0"/>
        </a:p>
      </dsp:txBody>
      <dsp:txXfrm>
        <a:off x="2219929" y="3375350"/>
        <a:ext cx="2001171" cy="346203"/>
      </dsp:txXfrm>
    </dsp:sp>
    <dsp:sp modelId="{BA4CC015-3447-438D-AB1F-886E8D34335D}">
      <dsp:nvSpPr>
        <dsp:cNvPr id="0" name=""/>
        <dsp:cNvSpPr/>
      </dsp:nvSpPr>
      <dsp:spPr>
        <a:xfrm>
          <a:off x="2" y="2606943"/>
          <a:ext cx="2678504" cy="1629508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6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Соглашение о сотрудничестве с ФГБУЗ МСЧ №59</a:t>
          </a:r>
        </a:p>
      </dsp:txBody>
      <dsp:txXfrm>
        <a:off x="79548" y="2686489"/>
        <a:ext cx="2519412" cy="1470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1C569-8663-4313-9D44-159150D35CD9}">
      <dsp:nvSpPr>
        <dsp:cNvPr id="0" name=""/>
        <dsp:cNvSpPr/>
      </dsp:nvSpPr>
      <dsp:spPr>
        <a:xfrm>
          <a:off x="1960770" y="820760"/>
          <a:ext cx="2454399" cy="398440"/>
        </a:xfrm>
        <a:prstGeom prst="rightArrow">
          <a:avLst>
            <a:gd name="adj1" fmla="val 75000"/>
            <a:gd name="adj2" fmla="val 5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  <a:lin ang="5400000" scaled="0"/>
        </a:gradFill>
        <a:ln>
          <a:solidFill>
            <a:schemeClr val="accent5">
              <a:lumMod val="75000"/>
            </a:schemeClr>
          </a:solidFill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</dsp:txBody>
      <dsp:txXfrm>
        <a:off x="1960770" y="870565"/>
        <a:ext cx="2304984" cy="298830"/>
      </dsp:txXfrm>
    </dsp:sp>
    <dsp:sp modelId="{E0694561-FB61-4513-9B81-EA18AF5D1EEA}">
      <dsp:nvSpPr>
        <dsp:cNvPr id="0" name=""/>
        <dsp:cNvSpPr/>
      </dsp:nvSpPr>
      <dsp:spPr>
        <a:xfrm>
          <a:off x="0" y="287429"/>
          <a:ext cx="2830378" cy="1792540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6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 «</a:t>
          </a:r>
          <a:r>
            <a:rPr lang="ru-RU" sz="2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Библиотерапия</a:t>
          </a: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sp:txBody>
      <dsp:txXfrm>
        <a:off x="87505" y="374934"/>
        <a:ext cx="2655368" cy="1617530"/>
      </dsp:txXfrm>
    </dsp:sp>
    <dsp:sp modelId="{FF4A691A-63B2-4BC2-B6F3-5DF1E71CD59A}">
      <dsp:nvSpPr>
        <dsp:cNvPr id="0" name=""/>
        <dsp:cNvSpPr/>
      </dsp:nvSpPr>
      <dsp:spPr>
        <a:xfrm>
          <a:off x="2397200" y="2954859"/>
          <a:ext cx="1108009" cy="397935"/>
        </a:xfrm>
        <a:prstGeom prst="rightArrow">
          <a:avLst>
            <a:gd name="adj1" fmla="val 75000"/>
            <a:gd name="adj2" fmla="val 5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  <a:lin ang="5400000" scaled="0"/>
        </a:gradFill>
        <a:ln>
          <a:solidFill>
            <a:schemeClr val="accent5">
              <a:lumMod val="75000"/>
            </a:schemeClr>
          </a:solidFill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/>
        </a:p>
      </dsp:txBody>
      <dsp:txXfrm>
        <a:off x="2397200" y="3004601"/>
        <a:ext cx="958783" cy="298451"/>
      </dsp:txXfrm>
    </dsp:sp>
    <dsp:sp modelId="{BA4CC015-3447-438D-AB1F-886E8D34335D}">
      <dsp:nvSpPr>
        <dsp:cNvPr id="0" name=""/>
        <dsp:cNvSpPr/>
      </dsp:nvSpPr>
      <dsp:spPr>
        <a:xfrm>
          <a:off x="0" y="2336955"/>
          <a:ext cx="2559347" cy="1622886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 «Фольклорный туризм»</a:t>
          </a:r>
        </a:p>
      </dsp:txBody>
      <dsp:txXfrm>
        <a:off x="79223" y="2416178"/>
        <a:ext cx="2400901" cy="14644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A691A-63B2-4BC2-B6F3-5DF1E71CD59A}">
      <dsp:nvSpPr>
        <dsp:cNvPr id="0" name=""/>
        <dsp:cNvSpPr/>
      </dsp:nvSpPr>
      <dsp:spPr>
        <a:xfrm>
          <a:off x="2450081" y="2439251"/>
          <a:ext cx="1283724" cy="484283"/>
        </a:xfrm>
        <a:prstGeom prst="rightArrow">
          <a:avLst>
            <a:gd name="adj1" fmla="val 75000"/>
            <a:gd name="adj2" fmla="val 5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78000">
              <a:schemeClr val="accent4">
                <a:lumMod val="75000"/>
              </a:schemeClr>
            </a:gs>
          </a:gsLst>
          <a:lin ang="5400000" scaled="0"/>
        </a:gradFill>
        <a:ln>
          <a:solidFill>
            <a:schemeClr val="accent5">
              <a:lumMod val="75000"/>
            </a:schemeClr>
          </a:solidFill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kern="1200" dirty="0"/>
        </a:p>
      </dsp:txBody>
      <dsp:txXfrm>
        <a:off x="2450081" y="2499786"/>
        <a:ext cx="1102118" cy="363213"/>
      </dsp:txXfrm>
    </dsp:sp>
    <dsp:sp modelId="{BA4CC015-3447-438D-AB1F-886E8D34335D}">
      <dsp:nvSpPr>
        <dsp:cNvPr id="0" name=""/>
        <dsp:cNvSpPr/>
      </dsp:nvSpPr>
      <dsp:spPr>
        <a:xfrm>
          <a:off x="13864" y="0"/>
          <a:ext cx="2718315" cy="3882410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8000">
              <a:schemeClr val="accent4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психологической помощи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«Дорогой мудрых»</a:t>
          </a:r>
        </a:p>
      </dsp:txBody>
      <dsp:txXfrm>
        <a:off x="146561" y="132697"/>
        <a:ext cx="2452921" cy="3617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7AD1CD-F3DB-4F91-BAA5-6B6CC3214B38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1C8FAE-1FAC-47A0-9FC6-F833A6BBC5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0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99993-1B41-46ED-ADAF-251BA8087383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8F097-63DF-4539-A825-AED85CB018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52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99993-1B41-46ED-ADAF-251BA8087383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8F097-63DF-4539-A825-AED85CB018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7941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99993-1B41-46ED-ADAF-251BA8087383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8F097-63DF-4539-A825-AED85CB018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50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99993-1B41-46ED-ADAF-251BA8087383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8F097-63DF-4539-A825-AED85CB018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8452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99993-1B41-46ED-ADAF-251BA8087383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8F097-63DF-4539-A825-AED85CB018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985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718CE4-65FC-403B-990E-FD11E66CF8A0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9312A-015B-4877-9C29-BE130971F3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485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E7342C-2B78-430E-9E06-BC290351A302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B4633-13CD-4FDC-A796-86816976CC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7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A6EA4-CE77-459C-A1B2-259D2ED70F7B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A7B49-59A0-416A-AC0A-9EE745614E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60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3B288-7272-4DD7-AB08-E4DAED584767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1791E-5427-4973-A8CA-C3FB8D8171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68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58C34-8181-4C48-B78B-381A36DDBB79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3E777-A613-4C3C-812E-1BA6A9A63E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912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3FDC6-4200-44A5-B2A7-01146692993B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FE7DB-5FDF-4C6C-9404-9FABE12556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972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B93E9-6337-4752-98A6-4FF1A7A21BFC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8CFBC6-1A55-4D00-B964-34A4EB2A5C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39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A6F970-42C0-46E2-AE2D-F1396175F2E7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A8520-DF6C-40B1-9184-81334B4455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1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6AD8D-2B66-415B-98B0-AAD395D58AB9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97449-B142-4292-8FC0-9A5EE8D83D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383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63810E-16AD-4E57-A81B-4DB3828C736F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2D4BF-8F3B-4EF6-A2C0-837686267D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0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299993-1B41-46ED-ADAF-251BA8087383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E58F097-63DF-4539-A825-AED85CB018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52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537740" y="2133600"/>
            <a:ext cx="7620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ru-RU" altLang="ru-RU" sz="36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3C78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«Долговременный уход»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ru-RU" altLang="ru-RU" sz="2800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МБУ «Комплексный центр социального обслуживания населения»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ru-RU" altLang="ru-RU" sz="2800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Заречный Пензенской области </a:t>
            </a:r>
          </a:p>
        </p:txBody>
      </p:sp>
      <p:pic>
        <p:nvPicPr>
          <p:cNvPr id="3075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76400" y="649288"/>
            <a:ext cx="5638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200" kern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Муниципальная практика в области социального обслуживания </a:t>
            </a:r>
          </a:p>
          <a:p>
            <a:pPr algn="ctr" eaLnBrk="1" hangingPunct="1">
              <a:defRPr/>
            </a:pPr>
            <a:r>
              <a:rPr lang="ru-RU" sz="2200" kern="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пожилых граждан и инвалидов</a:t>
            </a:r>
            <a:endParaRPr lang="ru-RU" sz="2400" kern="0" dirty="0">
              <a:solidFill>
                <a:srgbClr val="33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4F9B2E-3967-4462-800D-2D7BC63B8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54" y="3938358"/>
            <a:ext cx="2183892" cy="2919642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9B86D4-8812-42F0-8E6E-0CC0EDD43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38358"/>
            <a:ext cx="2189732" cy="2919642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607B60-B128-481D-9C20-4F2E1EDEA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97" y="4191000"/>
            <a:ext cx="3134360" cy="2350770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81000" y="1838187"/>
            <a:ext cx="7010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практики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ru-RU" sz="2000" b="1" u="sng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граждан пожилого возраста и инвалидов;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уровня социальной тревожности горожан;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продление пребывания пожилых людей в домашней среде обитания и создание комфортных условий жизнедеятельности;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комплексного подхода к оказанию помощи людям старшего поколения;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психологического статуса пожилых граждан;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в систему долговременного ухода Пензенской области, внедряемую в рамках национального проекта «Демография. Старшее поколение»</a:t>
            </a:r>
          </a:p>
        </p:txBody>
      </p:sp>
      <p:pic>
        <p:nvPicPr>
          <p:cNvPr id="12291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52613" y="304800"/>
            <a:ext cx="5157787" cy="150971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ДОЛГОВРЕМЕННЫЙ </a:t>
            </a:r>
          </a:p>
          <a:p>
            <a:pPr algn="ctr" eaLnBrk="1" hangingPunct="1">
              <a:defRPr/>
            </a:pP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УХОД</a:t>
            </a:r>
          </a:p>
          <a:p>
            <a:pPr algn="ctr" eaLnBrk="1" hangingPunct="1">
              <a:defRPr/>
            </a:pPr>
            <a:endParaRPr lang="ru-RU" sz="2400" kern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4" name="AutoShape 4" descr="https://pp.vk.me/c626625/v626625593/1bbbd/JokapgfsV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81000" y="2362200"/>
            <a:ext cx="7391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ru-RU" sz="2000" dirty="0">
                <a:solidFill>
                  <a:srgbClr val="3C78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000" b="1" u="sng" dirty="0">
                <a:solidFill>
                  <a:srgbClr val="3C78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</a:t>
            </a:r>
            <a:endParaRPr lang="ru-RU" sz="1200" b="1" u="sng" dirty="0">
              <a:solidFill>
                <a:srgbClr val="3C78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3C78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r>
              <a:rPr lang="ru-RU" dirty="0">
                <a:solidFill>
                  <a:srgbClr val="3C78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</a:t>
            </a:r>
          </a:p>
          <a:p>
            <a:r>
              <a:rPr lang="ru-RU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граждан пожилого возраста и инвалидов</a:t>
            </a:r>
            <a:endParaRPr lang="ru-RU" b="1" u="sng" dirty="0">
              <a:solidFill>
                <a:srgbClr val="33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ru-RU" sz="2000" b="1" u="sng" dirty="0">
                <a:solidFill>
                  <a:srgbClr val="3C78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r>
              <a:rPr lang="ru-RU" dirty="0">
                <a:solidFill>
                  <a:srgbClr val="3C78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pPr marL="342900" indent="-342900" algn="just">
              <a:spcAft>
                <a:spcPts val="6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33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долговременного ухода за гражданами, нуждающимися по состоянию здоровья в постоянном постороннем уходе и наблюдении, в стационарных условиях </a:t>
            </a:r>
            <a:endParaRPr lang="ru-RU" sz="1800" dirty="0">
              <a:solidFill>
                <a:srgbClr val="33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800" dirty="0">
                <a:solidFill>
                  <a:srgbClr val="33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комфортных и безопасных условий проживания</a:t>
            </a:r>
          </a:p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800" dirty="0">
                <a:solidFill>
                  <a:srgbClr val="33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обеспечению доступной среды</a:t>
            </a:r>
          </a:p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1800" dirty="0">
                <a:solidFill>
                  <a:srgbClr val="33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x-none" sz="1800" dirty="0">
                <a:solidFill>
                  <a:srgbClr val="33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казание помощи по долговременному уходу в   надомных условиях, направленной на максимально возможное продление  пребывания пожилых граждан в привычной для них среде обитания</a:t>
            </a:r>
            <a:endParaRPr lang="ru-RU" sz="1800" dirty="0">
              <a:solidFill>
                <a:srgbClr val="33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ru-RU" b="1" dirty="0"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9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68463" y="381000"/>
            <a:ext cx="5722937" cy="1447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kern="0" dirty="0">
                <a:solidFill>
                  <a:srgbClr val="3C78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2400" kern="0" dirty="0">
                <a:solidFill>
                  <a:srgbClr val="3C78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ДОЛГОВРЕМЕННЫЙ </a:t>
            </a:r>
          </a:p>
          <a:p>
            <a:pPr algn="ctr" eaLnBrk="1" hangingPunct="1">
              <a:defRPr/>
            </a:pPr>
            <a:r>
              <a:rPr lang="ru-RU" sz="2400" kern="0" dirty="0">
                <a:solidFill>
                  <a:srgbClr val="3C78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УХОД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DAED33-EABF-43F7-B176-EF6C96E4E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2819400" cy="211455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304800"/>
            <a:ext cx="5110163" cy="1295400"/>
          </a:xfrm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ru-RU" sz="2200" dirty="0">
                <a:solidFill>
                  <a:srgbClr val="3C78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Охват пожилых граждан и инвалидов помощью по уходу</a:t>
            </a:r>
          </a:p>
        </p:txBody>
      </p:sp>
      <p:pic>
        <p:nvPicPr>
          <p:cNvPr id="5123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864506"/>
              </p:ext>
            </p:extLst>
          </p:nvPr>
        </p:nvGraphicFramePr>
        <p:xfrm>
          <a:off x="736600" y="2057400"/>
          <a:ext cx="6151563" cy="408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68463" y="228600"/>
            <a:ext cx="5646738" cy="14843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kern="0" dirty="0">
                <a:solidFill>
                  <a:srgbClr val="3C78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ДОЛГОВРЕМЕННЫЙ </a:t>
            </a:r>
          </a:p>
          <a:p>
            <a:pPr algn="ctr" eaLnBrk="1" hangingPunct="1">
              <a:defRPr/>
            </a:pPr>
            <a:r>
              <a:rPr lang="ru-RU" sz="2400" kern="0" dirty="0">
                <a:solidFill>
                  <a:srgbClr val="3C78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УХОД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79435398"/>
              </p:ext>
            </p:extLst>
          </p:nvPr>
        </p:nvGraphicFramePr>
        <p:xfrm>
          <a:off x="304800" y="1918315"/>
          <a:ext cx="8361392" cy="450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трелка вправо 5"/>
          <p:cNvSpPr/>
          <p:nvPr/>
        </p:nvSpPr>
        <p:spPr>
          <a:xfrm rot="20160551">
            <a:off x="1945821" y="4715554"/>
            <a:ext cx="1594925" cy="649728"/>
          </a:xfrm>
          <a:prstGeom prst="rightArrow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78000">
                <a:schemeClr val="accent1">
                  <a:lumMod val="40000"/>
                  <a:lumOff val="6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4772" y="5205755"/>
            <a:ext cx="2385553" cy="1219200"/>
          </a:xfrm>
          <a:prstGeom prst="round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8000">
                <a:schemeClr val="accent4">
                  <a:lumMod val="75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ru-RU" altLang="ru-RU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Досугово-клубная работа</a:t>
            </a:r>
          </a:p>
        </p:txBody>
      </p:sp>
      <p:sp>
        <p:nvSpPr>
          <p:cNvPr id="7" name="Стрелка вправо 6"/>
          <p:cNvSpPr/>
          <p:nvPr/>
        </p:nvSpPr>
        <p:spPr>
          <a:xfrm rot="11971075">
            <a:off x="5304678" y="4725582"/>
            <a:ext cx="1851977" cy="652583"/>
          </a:xfrm>
          <a:prstGeom prst="rightArrow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81000">
                <a:schemeClr val="accent1">
                  <a:lumMod val="40000"/>
                  <a:lumOff val="6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91830" y="5214181"/>
            <a:ext cx="2368444" cy="1219200"/>
          </a:xfrm>
          <a:prstGeom prst="round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8000">
                <a:schemeClr val="accent4">
                  <a:lumMod val="75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ru-RU" altLang="ru-RU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ru-RU" altLang="ru-RU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ухода</a:t>
            </a:r>
          </a:p>
        </p:txBody>
      </p:sp>
      <p:sp>
        <p:nvSpPr>
          <p:cNvPr id="9" name="Стрелка вправо 8"/>
          <p:cNvSpPr/>
          <p:nvPr/>
        </p:nvSpPr>
        <p:spPr>
          <a:xfrm rot="16200000">
            <a:off x="4066889" y="4932223"/>
            <a:ext cx="925068" cy="533400"/>
          </a:xfrm>
          <a:prstGeom prst="rightArrow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78000">
                <a:schemeClr val="accent1">
                  <a:lumMod val="40000"/>
                  <a:lumOff val="6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06074" y="5460137"/>
            <a:ext cx="2558844" cy="925069"/>
          </a:xfrm>
          <a:prstGeom prst="round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">
                <a:schemeClr val="accent1">
                  <a:lumMod val="40000"/>
                  <a:lumOff val="60000"/>
                </a:schemeClr>
              </a:gs>
              <a:gs pos="88000">
                <a:schemeClr val="accent4">
                  <a:lumMod val="75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ru-RU" altLang="ru-RU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технических средств реабилитации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167138" y="12192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ru-RU" sz="2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400" b="1" dirty="0"/>
          </a:p>
        </p:txBody>
      </p:sp>
      <p:pic>
        <p:nvPicPr>
          <p:cNvPr id="9219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66900" y="228600"/>
            <a:ext cx="5295900" cy="990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kern="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ДОЛГОВРЕМЕННЫЙ </a:t>
            </a:r>
          </a:p>
          <a:p>
            <a:pPr algn="ctr" eaLnBrk="1" hangingPunct="1">
              <a:defRPr/>
            </a:pPr>
            <a:r>
              <a:rPr lang="ru-RU" sz="2400" kern="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УХОД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96" y="1774794"/>
            <a:ext cx="4064000" cy="304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03FA70-376B-44C5-9BE2-E4707E70AEC6}"/>
              </a:ext>
            </a:extLst>
          </p:cNvPr>
          <p:cNvSpPr txBox="1"/>
          <p:nvPr/>
        </p:nvSpPr>
        <p:spPr>
          <a:xfrm>
            <a:off x="1371600" y="4972272"/>
            <a:ext cx="5624373" cy="13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«Комплексный центр</a:t>
            </a:r>
          </a:p>
          <a:p>
            <a:pPr algn="ctr"/>
            <a:r>
              <a:rPr lang="ru-RU" sz="2000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социального обслуживания населения </a:t>
            </a:r>
          </a:p>
          <a:p>
            <a:pPr algn="ctr"/>
            <a:r>
              <a:rPr lang="ru-RU" sz="2000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Заречного Пензенской области»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5000" y="381000"/>
            <a:ext cx="5105400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практики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проекты, технологии</a:t>
            </a:r>
          </a:p>
          <a:p>
            <a:pPr algn="ctr">
              <a:lnSpc>
                <a:spcPct val="90000"/>
              </a:lnSpc>
              <a:defRPr/>
            </a:pPr>
            <a:endParaRPr lang="ru-RU" sz="24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3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67092251"/>
              </p:ext>
            </p:extLst>
          </p:nvPr>
        </p:nvGraphicFramePr>
        <p:xfrm>
          <a:off x="340311" y="2170112"/>
          <a:ext cx="5334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ECEED5-3478-4149-9D75-380AFA7953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99" y="1524000"/>
            <a:ext cx="2271800" cy="3048000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85A7D6-5B97-48D8-92AC-388CD9F4D4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572000"/>
            <a:ext cx="3021767" cy="226632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2">
                <a:lumMod val="50000"/>
              </a:schemeClr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5000" y="228600"/>
            <a:ext cx="4724400" cy="14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практики программы, технологии</a:t>
            </a:r>
          </a:p>
          <a:p>
            <a:pPr algn="ctr">
              <a:lnSpc>
                <a:spcPct val="90000"/>
              </a:lnSpc>
              <a:defRPr/>
            </a:pPr>
            <a:endParaRPr lang="ru-RU" sz="24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67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08295840"/>
              </p:ext>
            </p:extLst>
          </p:nvPr>
        </p:nvGraphicFramePr>
        <p:xfrm>
          <a:off x="457200" y="2011948"/>
          <a:ext cx="4857147" cy="4236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8DE7A-336A-4DF0-BA37-303A8F562E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16088"/>
            <a:ext cx="3206496" cy="240487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2">
                <a:lumMod val="50000"/>
              </a:schemeClr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5BF7D6-9998-4EC7-A144-6A2693921E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91317"/>
            <a:ext cx="3206496" cy="240487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2">
                <a:lumMod val="50000"/>
              </a:schemeClr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5000" y="304800"/>
            <a:ext cx="5314347" cy="14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практики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технологии</a:t>
            </a:r>
          </a:p>
          <a:p>
            <a:pPr algn="ctr">
              <a:lnSpc>
                <a:spcPct val="90000"/>
              </a:lnSpc>
              <a:defRPr/>
            </a:pPr>
            <a:endParaRPr lang="ru-RU" sz="24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67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83479631"/>
              </p:ext>
            </p:extLst>
          </p:nvPr>
        </p:nvGraphicFramePr>
        <p:xfrm>
          <a:off x="304800" y="1905000"/>
          <a:ext cx="5314347" cy="421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A0634A-C54A-419D-9E5C-C7D3340E4F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16088"/>
            <a:ext cx="3137655" cy="2347358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8A1898-960A-4F60-A485-AFC138E321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15" y="4203661"/>
            <a:ext cx="3194740" cy="239605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2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249255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5000" y="152400"/>
            <a:ext cx="5486400" cy="1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практики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технологии</a:t>
            </a:r>
          </a:p>
          <a:p>
            <a:pPr algn="ctr">
              <a:lnSpc>
                <a:spcPct val="90000"/>
              </a:lnSpc>
              <a:defRPr/>
            </a:pPr>
            <a:endParaRPr lang="ru-RU" sz="24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67" name="Рисунок 8" descr="biggerb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28600"/>
            <a:ext cx="1363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87469847"/>
              </p:ext>
            </p:extLst>
          </p:nvPr>
        </p:nvGraphicFramePr>
        <p:xfrm>
          <a:off x="381000" y="2460521"/>
          <a:ext cx="5790387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63A515-2F88-45A7-BDBD-A40658F02C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4098796"/>
            <a:ext cx="3276600" cy="2457450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AA110E-1A0A-46FD-A0B1-9F8ED55E62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70" y="1590650"/>
            <a:ext cx="3072508" cy="229862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2">
                <a:lumMod val="50000"/>
              </a:schemeClr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239389-ADFF-4741-981F-9223D20FC1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7999" y="3110501"/>
            <a:ext cx="1823671" cy="62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1848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3552</TotalTime>
  <Words>296</Words>
  <Application>Microsoft Office PowerPoint</Application>
  <PresentationFormat>Экран (4:3)</PresentationFormat>
  <Paragraphs>66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Охват пожилых граждан и инвалидов помощью по уходу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207</dc:creator>
  <cp:lastModifiedBy>Иван Иванов</cp:lastModifiedBy>
  <cp:revision>218</cp:revision>
  <cp:lastPrinted>1601-01-01T00:00:00Z</cp:lastPrinted>
  <dcterms:created xsi:type="dcterms:W3CDTF">2016-04-12T14:53:45Z</dcterms:created>
  <dcterms:modified xsi:type="dcterms:W3CDTF">2021-05-27T07:58:53Z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